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diagrams/drawing7.xml" ContentType="application/vnd.ms-office.drawingml.diagramDrawing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colors7.xml" ContentType="application/vnd.openxmlformats-officedocument.drawingml.diagramColors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notesSlides/notesSlide7.xml" ContentType="application/vnd.openxmlformats-officedocument.presentationml.notesSlide+xml"/>
  <Override PartName="/ppt/slideLayouts/slideLayout15.xml" ContentType="application/vnd.openxmlformats-officedocument.presentationml.slideLayout+xml"/>
  <Override PartName="/ppt/diagrams/drawing6.xml" ContentType="application/vnd.ms-office.drawingml.diagramDrawing+xml"/>
  <Override PartName="/ppt/slides/slide4.xml" ContentType="application/vnd.openxmlformats-officedocument.presentationml.slide+xml"/>
  <Override PartName="/ppt/diagrams/layout7.xml" ContentType="application/vnd.openxmlformats-officedocument.drawingml.diagramLayout+xml"/>
  <Override PartName="/ppt/diagrams/data3.xml" ContentType="application/vnd.openxmlformats-officedocument.drawingml.diagramData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slideLayouts/slideLayout14.xml" ContentType="application/vnd.openxmlformats-officedocument.presentationml.slideLayout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colors5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2.xml" ContentType="application/vnd.openxmlformats-officedocument.drawingml.diagramStyle+xml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12.xml" ContentType="application/vnd.openxmlformats-officedocument.presentationml.slideLayout+xml"/>
  <Override PartName="/ppt/notesSlides/notesSlide10.xml" ContentType="application/vnd.openxmlformats-officedocument.presentationml.notesSlide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diagrams/data7.xml" ContentType="application/vnd.openxmlformats-officedocument.drawingml.diagramData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Default Extension="jpeg" ContentType="image/jpeg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diagrams/data5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5"/>
  </p:notesMasterIdLst>
  <p:sldIdLst>
    <p:sldId id="256" r:id="rId2"/>
    <p:sldId id="268" r:id="rId3"/>
    <p:sldId id="257" r:id="rId4"/>
    <p:sldId id="264" r:id="rId5"/>
    <p:sldId id="263" r:id="rId6"/>
    <p:sldId id="267" r:id="rId7"/>
    <p:sldId id="260" r:id="rId8"/>
    <p:sldId id="266" r:id="rId9"/>
    <p:sldId id="259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1364" autoAdjust="0"/>
  </p:normalViewPr>
  <p:slideViewPr>
    <p:cSldViewPr>
      <p:cViewPr>
        <p:scale>
          <a:sx n="65" d="100"/>
          <a:sy n="65" d="100"/>
        </p:scale>
        <p:origin x="-1592" y="-4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01A80-DDCA-4156-8CDB-A1022CFDE0A0}" type="doc">
      <dgm:prSet loTypeId="urn:microsoft.com/office/officeart/2005/8/layout/matrix3" loCatId="matrix" qsTypeId="urn:microsoft.com/office/officeart/2005/8/quickstyle/simple4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30D69008-53A5-4E5D-B87F-90B599EAE600}">
      <dgm:prSet phldrT="[Text]"/>
      <dgm:spPr/>
      <dgm:t>
        <a:bodyPr/>
        <a:lstStyle/>
        <a:p>
          <a:r>
            <a:rPr lang="en-US" i="1" dirty="0" smtClean="0"/>
            <a:t>Explore</a:t>
          </a:r>
          <a:r>
            <a:rPr lang="en-US" dirty="0" smtClean="0"/>
            <a:t> </a:t>
          </a:r>
          <a:r>
            <a:rPr lang="en-US" i="1" dirty="0" smtClean="0"/>
            <a:t>Develop questions Investigate</a:t>
          </a:r>
          <a:endParaRPr lang="en-US" i="1" dirty="0"/>
        </a:p>
      </dgm:t>
    </dgm:pt>
    <dgm:pt modelId="{94958B12-8407-4EDD-8686-C098991DC7A9}" type="parTrans" cxnId="{15CB17E2-5D20-4A0D-B680-3154035C5364}">
      <dgm:prSet/>
      <dgm:spPr/>
      <dgm:t>
        <a:bodyPr/>
        <a:lstStyle/>
        <a:p>
          <a:endParaRPr lang="en-US"/>
        </a:p>
      </dgm:t>
    </dgm:pt>
    <dgm:pt modelId="{7BC86163-6994-40DF-A5D8-E08A85828B65}" type="sibTrans" cxnId="{15CB17E2-5D20-4A0D-B680-3154035C5364}">
      <dgm:prSet/>
      <dgm:spPr/>
      <dgm:t>
        <a:bodyPr/>
        <a:lstStyle/>
        <a:p>
          <a:endParaRPr lang="en-US"/>
        </a:p>
      </dgm:t>
    </dgm:pt>
    <dgm:pt modelId="{84BA1941-2BC0-4D6F-8C22-3D32DF780ED4}">
      <dgm:prSet phldrT="[Text]"/>
      <dgm:spPr/>
      <dgm:t>
        <a:bodyPr/>
        <a:lstStyle/>
        <a:p>
          <a:r>
            <a:rPr lang="en-US" dirty="0" smtClean="0"/>
            <a:t>Dynamic</a:t>
          </a:r>
          <a:r>
            <a:rPr lang="en-US" baseline="0" dirty="0" smtClean="0"/>
            <a:t> ongoing process</a:t>
          </a:r>
          <a:endParaRPr lang="en-US" dirty="0"/>
        </a:p>
      </dgm:t>
    </dgm:pt>
    <dgm:pt modelId="{CE87BDD3-F1A9-4643-89EF-8E379E607930}" type="parTrans" cxnId="{72F07E75-BBE8-4EFB-9814-9FBA90A847E0}">
      <dgm:prSet/>
      <dgm:spPr/>
      <dgm:t>
        <a:bodyPr/>
        <a:lstStyle/>
        <a:p>
          <a:endParaRPr lang="en-US"/>
        </a:p>
      </dgm:t>
    </dgm:pt>
    <dgm:pt modelId="{DACC0CD6-522C-4B0C-B2AB-2DAB9079D536}" type="sibTrans" cxnId="{72F07E75-BBE8-4EFB-9814-9FBA90A847E0}">
      <dgm:prSet/>
      <dgm:spPr/>
      <dgm:t>
        <a:bodyPr/>
        <a:lstStyle/>
        <a:p>
          <a:endParaRPr lang="en-US"/>
        </a:p>
      </dgm:t>
    </dgm:pt>
    <dgm:pt modelId="{0988F712-5851-4378-A591-271752B740DC}">
      <dgm:prSet phldrT="[Text]" custT="1"/>
      <dgm:spPr/>
      <dgm:t>
        <a:bodyPr/>
        <a:lstStyle/>
        <a:p>
          <a:r>
            <a:rPr lang="en-US" sz="2400" dirty="0" smtClean="0"/>
            <a:t>Choice for students </a:t>
          </a:r>
          <a:endParaRPr lang="en-US" sz="2400" dirty="0"/>
        </a:p>
      </dgm:t>
    </dgm:pt>
    <dgm:pt modelId="{3C6759A9-68D8-4D45-BC71-D9DF1407E218}" type="parTrans" cxnId="{A06D3958-33BA-41BC-8D44-2AFA9CC9B589}">
      <dgm:prSet/>
      <dgm:spPr/>
      <dgm:t>
        <a:bodyPr/>
        <a:lstStyle/>
        <a:p>
          <a:endParaRPr lang="en-US"/>
        </a:p>
      </dgm:t>
    </dgm:pt>
    <dgm:pt modelId="{E1968246-7A62-4797-BFD2-D57E8659443E}" type="sibTrans" cxnId="{A06D3958-33BA-41BC-8D44-2AFA9CC9B589}">
      <dgm:prSet/>
      <dgm:spPr/>
      <dgm:t>
        <a:bodyPr/>
        <a:lstStyle/>
        <a:p>
          <a:endParaRPr lang="en-US"/>
        </a:p>
      </dgm:t>
    </dgm:pt>
    <dgm:pt modelId="{C878F137-0A5B-4BA0-9721-8924FE860BD3}">
      <dgm:prSet phldrT="[Text]" custT="1"/>
      <dgm:spPr/>
      <dgm:t>
        <a:bodyPr/>
        <a:lstStyle/>
        <a:p>
          <a:r>
            <a:rPr lang="en-US" sz="2400" dirty="0" smtClean="0"/>
            <a:t>Meaningful Connections to the real world</a:t>
          </a:r>
          <a:endParaRPr lang="en-US" sz="2400" dirty="0"/>
        </a:p>
      </dgm:t>
    </dgm:pt>
    <dgm:pt modelId="{CE8B4EAA-AB9D-41A4-ABDF-577093838368}" type="parTrans" cxnId="{9BA528A6-339C-40F8-A2D8-66F6B458CF97}">
      <dgm:prSet/>
      <dgm:spPr/>
      <dgm:t>
        <a:bodyPr/>
        <a:lstStyle/>
        <a:p>
          <a:endParaRPr lang="en-US"/>
        </a:p>
      </dgm:t>
    </dgm:pt>
    <dgm:pt modelId="{F4CDCE75-20C5-4E90-AEE3-958FF32C0D99}" type="sibTrans" cxnId="{9BA528A6-339C-40F8-A2D8-66F6B458CF97}">
      <dgm:prSet/>
      <dgm:spPr/>
      <dgm:t>
        <a:bodyPr/>
        <a:lstStyle/>
        <a:p>
          <a:endParaRPr lang="en-US"/>
        </a:p>
      </dgm:t>
    </dgm:pt>
    <dgm:pt modelId="{72ACE9CA-2ADD-4FFF-BE17-1EF68E6700EB}" type="pres">
      <dgm:prSet presAssocID="{C1C01A80-DDCA-4156-8CDB-A1022CFDE0A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93AD9-015E-43B6-AC10-A94E6F366FB9}" type="pres">
      <dgm:prSet presAssocID="{C1C01A80-DDCA-4156-8CDB-A1022CFDE0A0}" presName="diamond" presStyleLbl="bgShp" presStyleIdx="0" presStyleCnt="1"/>
      <dgm:spPr/>
    </dgm:pt>
    <dgm:pt modelId="{4A211BB0-F835-4E86-B266-18691425E5E9}" type="pres">
      <dgm:prSet presAssocID="{C1C01A80-DDCA-4156-8CDB-A1022CFDE0A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51BD5-5A4F-4365-A76C-D59BBBE62C86}" type="pres">
      <dgm:prSet presAssocID="{C1C01A80-DDCA-4156-8CDB-A1022CFDE0A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91614-9B3D-43BA-AA9F-AEAC86EAE993}" type="pres">
      <dgm:prSet presAssocID="{C1C01A80-DDCA-4156-8CDB-A1022CFDE0A0}" presName="quad3" presStyleLbl="node1" presStyleIdx="2" presStyleCnt="4" custScaleX="116093" custScaleY="104369" custLinFactNeighborX="-8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5EA68-263D-4FB7-B774-F68EEBE0AB0A}" type="pres">
      <dgm:prSet presAssocID="{C1C01A80-DDCA-4156-8CDB-A1022CFDE0A0}" presName="quad4" presStyleLbl="node1" presStyleIdx="3" presStyleCnt="4" custScaleX="125269" custScaleY="100000" custLinFactNeighborX="12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F07E75-BBE8-4EFB-9814-9FBA90A847E0}" srcId="{C1C01A80-DDCA-4156-8CDB-A1022CFDE0A0}" destId="{84BA1941-2BC0-4D6F-8C22-3D32DF780ED4}" srcOrd="1" destOrd="0" parTransId="{CE87BDD3-F1A9-4643-89EF-8E379E607930}" sibTransId="{DACC0CD6-522C-4B0C-B2AB-2DAB9079D536}"/>
    <dgm:cxn modelId="{9A9472E0-4E30-48ED-8883-BBE886598816}" type="presOf" srcId="{30D69008-53A5-4E5D-B87F-90B599EAE600}" destId="{4A211BB0-F835-4E86-B266-18691425E5E9}" srcOrd="0" destOrd="0" presId="urn:microsoft.com/office/officeart/2005/8/layout/matrix3"/>
    <dgm:cxn modelId="{41646B9F-B3A1-4A89-8D9A-012530AF63D7}" type="presOf" srcId="{C1C01A80-DDCA-4156-8CDB-A1022CFDE0A0}" destId="{72ACE9CA-2ADD-4FFF-BE17-1EF68E6700EB}" srcOrd="0" destOrd="0" presId="urn:microsoft.com/office/officeart/2005/8/layout/matrix3"/>
    <dgm:cxn modelId="{7EEFD61E-33A7-46CA-BBD8-9BDAD0FF37C1}" type="presOf" srcId="{84BA1941-2BC0-4D6F-8C22-3D32DF780ED4}" destId="{C2B51BD5-5A4F-4365-A76C-D59BBBE62C86}" srcOrd="0" destOrd="0" presId="urn:microsoft.com/office/officeart/2005/8/layout/matrix3"/>
    <dgm:cxn modelId="{D4B6FDF5-3D41-42F7-9FD4-860C41B11B7C}" type="presOf" srcId="{0988F712-5851-4378-A591-271752B740DC}" destId="{73A91614-9B3D-43BA-AA9F-AEAC86EAE993}" srcOrd="0" destOrd="0" presId="urn:microsoft.com/office/officeart/2005/8/layout/matrix3"/>
    <dgm:cxn modelId="{A06D3958-33BA-41BC-8D44-2AFA9CC9B589}" srcId="{C1C01A80-DDCA-4156-8CDB-A1022CFDE0A0}" destId="{0988F712-5851-4378-A591-271752B740DC}" srcOrd="2" destOrd="0" parTransId="{3C6759A9-68D8-4D45-BC71-D9DF1407E218}" sibTransId="{E1968246-7A62-4797-BFD2-D57E8659443E}"/>
    <dgm:cxn modelId="{15CB17E2-5D20-4A0D-B680-3154035C5364}" srcId="{C1C01A80-DDCA-4156-8CDB-A1022CFDE0A0}" destId="{30D69008-53A5-4E5D-B87F-90B599EAE600}" srcOrd="0" destOrd="0" parTransId="{94958B12-8407-4EDD-8686-C098991DC7A9}" sibTransId="{7BC86163-6994-40DF-A5D8-E08A85828B65}"/>
    <dgm:cxn modelId="{FFE2DF02-FA1B-49A1-ACA0-C43E63B251DA}" type="presOf" srcId="{C878F137-0A5B-4BA0-9721-8924FE860BD3}" destId="{F0A5EA68-263D-4FB7-B774-F68EEBE0AB0A}" srcOrd="0" destOrd="0" presId="urn:microsoft.com/office/officeart/2005/8/layout/matrix3"/>
    <dgm:cxn modelId="{9BA528A6-339C-40F8-A2D8-66F6B458CF97}" srcId="{C1C01A80-DDCA-4156-8CDB-A1022CFDE0A0}" destId="{C878F137-0A5B-4BA0-9721-8924FE860BD3}" srcOrd="3" destOrd="0" parTransId="{CE8B4EAA-AB9D-41A4-ABDF-577093838368}" sibTransId="{F4CDCE75-20C5-4E90-AEE3-958FF32C0D99}"/>
    <dgm:cxn modelId="{931E2668-B579-40F1-8A04-F4357E5A4EA2}" type="presParOf" srcId="{72ACE9CA-2ADD-4FFF-BE17-1EF68E6700EB}" destId="{1B093AD9-015E-43B6-AC10-A94E6F366FB9}" srcOrd="0" destOrd="0" presId="urn:microsoft.com/office/officeart/2005/8/layout/matrix3"/>
    <dgm:cxn modelId="{BDA9D5E8-158C-4698-A4FE-0081CBE49042}" type="presParOf" srcId="{72ACE9CA-2ADD-4FFF-BE17-1EF68E6700EB}" destId="{4A211BB0-F835-4E86-B266-18691425E5E9}" srcOrd="1" destOrd="0" presId="urn:microsoft.com/office/officeart/2005/8/layout/matrix3"/>
    <dgm:cxn modelId="{3CE3BA39-91F8-4D90-8F98-0CFF49B92B2E}" type="presParOf" srcId="{72ACE9CA-2ADD-4FFF-BE17-1EF68E6700EB}" destId="{C2B51BD5-5A4F-4365-A76C-D59BBBE62C86}" srcOrd="2" destOrd="0" presId="urn:microsoft.com/office/officeart/2005/8/layout/matrix3"/>
    <dgm:cxn modelId="{D24A423C-10A9-495D-B694-7748C730FF0C}" type="presParOf" srcId="{72ACE9CA-2ADD-4FFF-BE17-1EF68E6700EB}" destId="{73A91614-9B3D-43BA-AA9F-AEAC86EAE993}" srcOrd="3" destOrd="0" presId="urn:microsoft.com/office/officeart/2005/8/layout/matrix3"/>
    <dgm:cxn modelId="{C7654A38-1CD2-4E24-B57D-B8FCD451B324}" type="presParOf" srcId="{72ACE9CA-2ADD-4FFF-BE17-1EF68E6700EB}" destId="{F0A5EA68-263D-4FB7-B774-F68EEBE0AB0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55F439-F697-D14F-B4DA-A0272B5DD248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31AC88-BD16-CA48-8359-D3D3FB3B8C74}">
      <dgm:prSet phldrT="[Text]" custT="1"/>
      <dgm:spPr/>
      <dgm:t>
        <a:bodyPr/>
        <a:lstStyle/>
        <a:p>
          <a:r>
            <a:rPr lang="en-US" sz="2000" dirty="0" smtClean="0"/>
            <a:t>Connect and Wonder</a:t>
          </a:r>
          <a:endParaRPr lang="en-US" sz="2000" dirty="0"/>
        </a:p>
      </dgm:t>
    </dgm:pt>
    <dgm:pt modelId="{428CE6B3-C8C2-BE42-A009-0FD62AF2A870}" type="parTrans" cxnId="{69F95F36-EA4A-4C44-8D61-17B05C796AE0}">
      <dgm:prSet/>
      <dgm:spPr/>
      <dgm:t>
        <a:bodyPr/>
        <a:lstStyle/>
        <a:p>
          <a:endParaRPr lang="en-US"/>
        </a:p>
      </dgm:t>
    </dgm:pt>
    <dgm:pt modelId="{D7CE4E18-F89E-3546-948A-1CF7FC0EE4C2}" type="sibTrans" cxnId="{69F95F36-EA4A-4C44-8D61-17B05C796AE0}">
      <dgm:prSet/>
      <dgm:spPr/>
      <dgm:t>
        <a:bodyPr/>
        <a:lstStyle/>
        <a:p>
          <a:endParaRPr lang="en-US" dirty="0"/>
        </a:p>
      </dgm:t>
    </dgm:pt>
    <dgm:pt modelId="{0B43CD47-3C18-4349-AF3A-197EA59F39E5}">
      <dgm:prSet phldrT="[Text]" custT="1"/>
      <dgm:spPr/>
      <dgm:t>
        <a:bodyPr/>
        <a:lstStyle/>
        <a:p>
          <a:r>
            <a:rPr lang="en-US" sz="2000" dirty="0" smtClean="0"/>
            <a:t>Investigate</a:t>
          </a:r>
          <a:endParaRPr lang="en-US" sz="2000" dirty="0"/>
        </a:p>
      </dgm:t>
    </dgm:pt>
    <dgm:pt modelId="{31C38DE1-1CA4-1E4C-9F09-20EC0D83E57E}" type="parTrans" cxnId="{8772B887-B576-4048-98F2-980C1BCFF82F}">
      <dgm:prSet/>
      <dgm:spPr/>
      <dgm:t>
        <a:bodyPr/>
        <a:lstStyle/>
        <a:p>
          <a:endParaRPr lang="en-US"/>
        </a:p>
      </dgm:t>
    </dgm:pt>
    <dgm:pt modelId="{CA1FDF6B-DE31-D744-99F0-F43EA1200E22}" type="sibTrans" cxnId="{8772B887-B576-4048-98F2-980C1BCFF82F}">
      <dgm:prSet/>
      <dgm:spPr/>
      <dgm:t>
        <a:bodyPr/>
        <a:lstStyle/>
        <a:p>
          <a:endParaRPr lang="en-US" dirty="0"/>
        </a:p>
      </dgm:t>
    </dgm:pt>
    <dgm:pt modelId="{5A8DBE6F-A635-9941-A58A-F808F0325DFF}">
      <dgm:prSet phldrT="[Text]" custT="1"/>
      <dgm:spPr/>
      <dgm:t>
        <a:bodyPr/>
        <a:lstStyle/>
        <a:p>
          <a:r>
            <a:rPr lang="en-US" sz="2000" dirty="0" smtClean="0"/>
            <a:t>Construct</a:t>
          </a:r>
          <a:endParaRPr lang="en-US" sz="2000" dirty="0"/>
        </a:p>
      </dgm:t>
    </dgm:pt>
    <dgm:pt modelId="{7470AB93-1C5C-894A-A395-8201B3AE2AFA}" type="parTrans" cxnId="{31AB0AE2-69EF-8F47-BF5E-E11A5135286D}">
      <dgm:prSet/>
      <dgm:spPr/>
      <dgm:t>
        <a:bodyPr/>
        <a:lstStyle/>
        <a:p>
          <a:endParaRPr lang="en-US"/>
        </a:p>
      </dgm:t>
    </dgm:pt>
    <dgm:pt modelId="{3DA895CB-13F5-1A44-AF20-4C08DEBD6ECC}" type="sibTrans" cxnId="{31AB0AE2-69EF-8F47-BF5E-E11A5135286D}">
      <dgm:prSet/>
      <dgm:spPr/>
      <dgm:t>
        <a:bodyPr/>
        <a:lstStyle/>
        <a:p>
          <a:endParaRPr lang="en-US" dirty="0"/>
        </a:p>
      </dgm:t>
    </dgm:pt>
    <dgm:pt modelId="{A7AFE464-565D-E746-86DA-2246EFE553C3}">
      <dgm:prSet phldrT="[Text]" custT="1"/>
      <dgm:spPr/>
      <dgm:t>
        <a:bodyPr/>
        <a:lstStyle/>
        <a:p>
          <a:r>
            <a:rPr lang="en-US" sz="2000" dirty="0" smtClean="0"/>
            <a:t>Express</a:t>
          </a:r>
          <a:endParaRPr lang="en-US" sz="2000" dirty="0"/>
        </a:p>
      </dgm:t>
    </dgm:pt>
    <dgm:pt modelId="{0BDB60D5-F54C-A546-8202-80931EE915D4}" type="parTrans" cxnId="{AD99CB8E-3971-BA42-A085-5B466B7AC376}">
      <dgm:prSet/>
      <dgm:spPr/>
      <dgm:t>
        <a:bodyPr/>
        <a:lstStyle/>
        <a:p>
          <a:endParaRPr lang="en-US"/>
        </a:p>
      </dgm:t>
    </dgm:pt>
    <dgm:pt modelId="{307DE48E-56B9-D84D-8F84-268006A119C6}" type="sibTrans" cxnId="{AD99CB8E-3971-BA42-A085-5B466B7AC376}">
      <dgm:prSet/>
      <dgm:spPr/>
      <dgm:t>
        <a:bodyPr/>
        <a:lstStyle/>
        <a:p>
          <a:endParaRPr lang="en-US" dirty="0"/>
        </a:p>
      </dgm:t>
    </dgm:pt>
    <dgm:pt modelId="{06A9DA35-CA18-EE4D-9FBF-B8451E84DD38}">
      <dgm:prSet phldrT="[Text]" custT="1"/>
      <dgm:spPr/>
      <dgm:t>
        <a:bodyPr/>
        <a:lstStyle/>
        <a:p>
          <a:r>
            <a:rPr lang="en-US" sz="2000" dirty="0" smtClean="0"/>
            <a:t>Reflect</a:t>
          </a:r>
        </a:p>
      </dgm:t>
    </dgm:pt>
    <dgm:pt modelId="{20675FA9-D022-B145-B5E3-03F00D44ED27}" type="parTrans" cxnId="{C7CB6A6B-1C29-C24B-A4C3-9DC89AED31A8}">
      <dgm:prSet/>
      <dgm:spPr/>
      <dgm:t>
        <a:bodyPr/>
        <a:lstStyle/>
        <a:p>
          <a:endParaRPr lang="en-US"/>
        </a:p>
      </dgm:t>
    </dgm:pt>
    <dgm:pt modelId="{57E8D155-078A-8948-8E58-E30391E5CB2F}" type="sibTrans" cxnId="{C7CB6A6B-1C29-C24B-A4C3-9DC89AED31A8}">
      <dgm:prSet/>
      <dgm:spPr/>
      <dgm:t>
        <a:bodyPr/>
        <a:lstStyle/>
        <a:p>
          <a:endParaRPr lang="en-US" dirty="0"/>
        </a:p>
      </dgm:t>
    </dgm:pt>
    <dgm:pt modelId="{51C28D18-3A31-4B49-9B48-D90AD2E3C7DE}" type="pres">
      <dgm:prSet presAssocID="{E755F439-F697-D14F-B4DA-A0272B5DD2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3464AA-9AD1-564B-A65E-0CFED442F710}" type="pres">
      <dgm:prSet presAssocID="{CF31AC88-BD16-CA48-8359-D3D3FB3B8C74}" presName="node" presStyleLbl="node1" presStyleIdx="0" presStyleCnt="5" custScaleX="157513" custScaleY="98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2E94A-5847-4143-9E54-73E6F254D68A}" type="pres">
      <dgm:prSet presAssocID="{D7CE4E18-F89E-3546-948A-1CF7FC0EE4C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07D04D2-F2C7-7A49-B48C-D3DE656CBC80}" type="pres">
      <dgm:prSet presAssocID="{D7CE4E18-F89E-3546-948A-1CF7FC0EE4C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31C4B32-E857-4C4C-81E6-1894E80A3C18}" type="pres">
      <dgm:prSet presAssocID="{0B43CD47-3C18-4349-AF3A-197EA59F39E5}" presName="node" presStyleLbl="node1" presStyleIdx="1" presStyleCnt="5" custScaleX="140487" custScaleY="105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FD95C-6CE9-2542-B846-01CACA792D2C}" type="pres">
      <dgm:prSet presAssocID="{CA1FDF6B-DE31-D744-99F0-F43EA1200E2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5F31BCF-3152-EF4F-9C0C-F01893FC1661}" type="pres">
      <dgm:prSet presAssocID="{CA1FDF6B-DE31-D744-99F0-F43EA1200E2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983C716-61D0-1643-87B1-D2AE55EA31B6}" type="pres">
      <dgm:prSet presAssocID="{5A8DBE6F-A635-9941-A58A-F808F0325DFF}" presName="node" presStyleLbl="node1" presStyleIdx="2" presStyleCnt="5" custScaleX="146305" custScaleY="106560" custRadScaleRad="105935" custRadScaleInc="-11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D60CA-A387-564C-974B-413BD88912A1}" type="pres">
      <dgm:prSet presAssocID="{3DA895CB-13F5-1A44-AF20-4C08DEBD6EC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BEC6753-FF77-364F-B8CF-D2B0759058F2}" type="pres">
      <dgm:prSet presAssocID="{3DA895CB-13F5-1A44-AF20-4C08DEBD6EC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151A9FB-AA5E-BB4D-89ED-85A26E4AEE41}" type="pres">
      <dgm:prSet presAssocID="{A7AFE464-565D-E746-86DA-2246EFE553C3}" presName="node" presStyleLbl="node1" presStyleIdx="3" presStyleCnt="5" custScaleX="135033" custScaleY="116571" custRadScaleRad="108719" custRadScaleInc="17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C3F9E-6C07-F145-80A9-B3DD4C9B66F3}" type="pres">
      <dgm:prSet presAssocID="{307DE48E-56B9-D84D-8F84-268006A119C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131C19A-8F35-F54E-BFB4-2AC8CAFE8142}" type="pres">
      <dgm:prSet presAssocID="{307DE48E-56B9-D84D-8F84-268006A119C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CD0530F-607A-CD41-B053-A35DB3956CB6}" type="pres">
      <dgm:prSet presAssocID="{06A9DA35-CA18-EE4D-9FBF-B8451E84DD38}" presName="node" presStyleLbl="node1" presStyleIdx="4" presStyleCnt="5" custScaleX="106938" custScaleY="92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D2BFF-9F2A-3746-959C-39F8A0511317}" type="pres">
      <dgm:prSet presAssocID="{57E8D155-078A-8948-8E58-E30391E5CB2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A083DCD-EE04-EE42-BFE9-66E3E8ABE298}" type="pres">
      <dgm:prSet presAssocID="{57E8D155-078A-8948-8E58-E30391E5CB2F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B7B21AE-7622-EF41-8E8B-C39F407AA8FC}" type="presOf" srcId="{CA1FDF6B-DE31-D744-99F0-F43EA1200E22}" destId="{1BEFD95C-6CE9-2542-B846-01CACA792D2C}" srcOrd="0" destOrd="0" presId="urn:microsoft.com/office/officeart/2005/8/layout/cycle2"/>
    <dgm:cxn modelId="{6931C4EE-A8AE-B64B-BE14-B77242BA01F6}" type="presOf" srcId="{3DA895CB-13F5-1A44-AF20-4C08DEBD6ECC}" destId="{7BEC6753-FF77-364F-B8CF-D2B0759058F2}" srcOrd="1" destOrd="0" presId="urn:microsoft.com/office/officeart/2005/8/layout/cycle2"/>
    <dgm:cxn modelId="{31AB0AE2-69EF-8F47-BF5E-E11A5135286D}" srcId="{E755F439-F697-D14F-B4DA-A0272B5DD248}" destId="{5A8DBE6F-A635-9941-A58A-F808F0325DFF}" srcOrd="2" destOrd="0" parTransId="{7470AB93-1C5C-894A-A395-8201B3AE2AFA}" sibTransId="{3DA895CB-13F5-1A44-AF20-4C08DEBD6ECC}"/>
    <dgm:cxn modelId="{C7CB6A6B-1C29-C24B-A4C3-9DC89AED31A8}" srcId="{E755F439-F697-D14F-B4DA-A0272B5DD248}" destId="{06A9DA35-CA18-EE4D-9FBF-B8451E84DD38}" srcOrd="4" destOrd="0" parTransId="{20675FA9-D022-B145-B5E3-03F00D44ED27}" sibTransId="{57E8D155-078A-8948-8E58-E30391E5CB2F}"/>
    <dgm:cxn modelId="{FA898BEA-04D5-294B-9E87-6D82A1BEBAD2}" type="presOf" srcId="{0B43CD47-3C18-4349-AF3A-197EA59F39E5}" destId="{531C4B32-E857-4C4C-81E6-1894E80A3C18}" srcOrd="0" destOrd="0" presId="urn:microsoft.com/office/officeart/2005/8/layout/cycle2"/>
    <dgm:cxn modelId="{7FDE8057-3BA4-FB48-A2D7-AE867561527F}" type="presOf" srcId="{06A9DA35-CA18-EE4D-9FBF-B8451E84DD38}" destId="{1CD0530F-607A-CD41-B053-A35DB3956CB6}" srcOrd="0" destOrd="0" presId="urn:microsoft.com/office/officeart/2005/8/layout/cycle2"/>
    <dgm:cxn modelId="{E0D5C74E-C5B5-AC44-B502-C336185F8AB3}" type="presOf" srcId="{E755F439-F697-D14F-B4DA-A0272B5DD248}" destId="{51C28D18-3A31-4B49-9B48-D90AD2E3C7DE}" srcOrd="0" destOrd="0" presId="urn:microsoft.com/office/officeart/2005/8/layout/cycle2"/>
    <dgm:cxn modelId="{61098507-DD8B-F04F-B8A4-FF88D562A880}" type="presOf" srcId="{307DE48E-56B9-D84D-8F84-268006A119C6}" destId="{CDAC3F9E-6C07-F145-80A9-B3DD4C9B66F3}" srcOrd="0" destOrd="0" presId="urn:microsoft.com/office/officeart/2005/8/layout/cycle2"/>
    <dgm:cxn modelId="{C7213726-0C96-9346-BD9A-9BBA320887EF}" type="presOf" srcId="{A7AFE464-565D-E746-86DA-2246EFE553C3}" destId="{C151A9FB-AA5E-BB4D-89ED-85A26E4AEE41}" srcOrd="0" destOrd="0" presId="urn:microsoft.com/office/officeart/2005/8/layout/cycle2"/>
    <dgm:cxn modelId="{AD99CB8E-3971-BA42-A085-5B466B7AC376}" srcId="{E755F439-F697-D14F-B4DA-A0272B5DD248}" destId="{A7AFE464-565D-E746-86DA-2246EFE553C3}" srcOrd="3" destOrd="0" parTransId="{0BDB60D5-F54C-A546-8202-80931EE915D4}" sibTransId="{307DE48E-56B9-D84D-8F84-268006A119C6}"/>
    <dgm:cxn modelId="{9B72F2A9-C38B-0D4B-B9A7-91E5257430F2}" type="presOf" srcId="{CA1FDF6B-DE31-D744-99F0-F43EA1200E22}" destId="{55F31BCF-3152-EF4F-9C0C-F01893FC1661}" srcOrd="1" destOrd="0" presId="urn:microsoft.com/office/officeart/2005/8/layout/cycle2"/>
    <dgm:cxn modelId="{5721040C-A0B9-6B40-8CA8-A89753BEFF4E}" type="presOf" srcId="{3DA895CB-13F5-1A44-AF20-4C08DEBD6ECC}" destId="{542D60CA-A387-564C-974B-413BD88912A1}" srcOrd="0" destOrd="0" presId="urn:microsoft.com/office/officeart/2005/8/layout/cycle2"/>
    <dgm:cxn modelId="{52D5A4FF-192A-1141-89C8-2482C564C21F}" type="presOf" srcId="{5A8DBE6F-A635-9941-A58A-F808F0325DFF}" destId="{1983C716-61D0-1643-87B1-D2AE55EA31B6}" srcOrd="0" destOrd="0" presId="urn:microsoft.com/office/officeart/2005/8/layout/cycle2"/>
    <dgm:cxn modelId="{69F95F36-EA4A-4C44-8D61-17B05C796AE0}" srcId="{E755F439-F697-D14F-B4DA-A0272B5DD248}" destId="{CF31AC88-BD16-CA48-8359-D3D3FB3B8C74}" srcOrd="0" destOrd="0" parTransId="{428CE6B3-C8C2-BE42-A009-0FD62AF2A870}" sibTransId="{D7CE4E18-F89E-3546-948A-1CF7FC0EE4C2}"/>
    <dgm:cxn modelId="{C5A2C28F-C19F-904B-8028-589AAA635009}" type="presOf" srcId="{D7CE4E18-F89E-3546-948A-1CF7FC0EE4C2}" destId="{07A2E94A-5847-4143-9E54-73E6F254D68A}" srcOrd="0" destOrd="0" presId="urn:microsoft.com/office/officeart/2005/8/layout/cycle2"/>
    <dgm:cxn modelId="{F51FE400-9CD0-5F4B-B481-7BDB99EBCE99}" type="presOf" srcId="{307DE48E-56B9-D84D-8F84-268006A119C6}" destId="{7131C19A-8F35-F54E-BFB4-2AC8CAFE8142}" srcOrd="1" destOrd="0" presId="urn:microsoft.com/office/officeart/2005/8/layout/cycle2"/>
    <dgm:cxn modelId="{8772B887-B576-4048-98F2-980C1BCFF82F}" srcId="{E755F439-F697-D14F-B4DA-A0272B5DD248}" destId="{0B43CD47-3C18-4349-AF3A-197EA59F39E5}" srcOrd="1" destOrd="0" parTransId="{31C38DE1-1CA4-1E4C-9F09-20EC0D83E57E}" sibTransId="{CA1FDF6B-DE31-D744-99F0-F43EA1200E22}"/>
    <dgm:cxn modelId="{9EAD7149-1EED-D749-B14F-FB6CC2F6239F}" type="presOf" srcId="{57E8D155-078A-8948-8E58-E30391E5CB2F}" destId="{5A083DCD-EE04-EE42-BFE9-66E3E8ABE298}" srcOrd="1" destOrd="0" presId="urn:microsoft.com/office/officeart/2005/8/layout/cycle2"/>
    <dgm:cxn modelId="{4D795153-A949-A744-8F7A-A197E704537F}" type="presOf" srcId="{57E8D155-078A-8948-8E58-E30391E5CB2F}" destId="{315D2BFF-9F2A-3746-959C-39F8A0511317}" srcOrd="0" destOrd="0" presId="urn:microsoft.com/office/officeart/2005/8/layout/cycle2"/>
    <dgm:cxn modelId="{3F2896D6-9257-F947-837D-B3C8AF3A6756}" type="presOf" srcId="{CF31AC88-BD16-CA48-8359-D3D3FB3B8C74}" destId="{B23464AA-9AD1-564B-A65E-0CFED442F710}" srcOrd="0" destOrd="0" presId="urn:microsoft.com/office/officeart/2005/8/layout/cycle2"/>
    <dgm:cxn modelId="{F20DA1E4-F126-714A-BD6E-069C11EBDE63}" type="presOf" srcId="{D7CE4E18-F89E-3546-948A-1CF7FC0EE4C2}" destId="{C07D04D2-F2C7-7A49-B48C-D3DE656CBC80}" srcOrd="1" destOrd="0" presId="urn:microsoft.com/office/officeart/2005/8/layout/cycle2"/>
    <dgm:cxn modelId="{2A461704-99C7-FB4B-AE74-702F17519F6A}" type="presParOf" srcId="{51C28D18-3A31-4B49-9B48-D90AD2E3C7DE}" destId="{B23464AA-9AD1-564B-A65E-0CFED442F710}" srcOrd="0" destOrd="0" presId="urn:microsoft.com/office/officeart/2005/8/layout/cycle2"/>
    <dgm:cxn modelId="{133306A5-5122-3A4C-A087-59018A1DC243}" type="presParOf" srcId="{51C28D18-3A31-4B49-9B48-D90AD2E3C7DE}" destId="{07A2E94A-5847-4143-9E54-73E6F254D68A}" srcOrd="1" destOrd="0" presId="urn:microsoft.com/office/officeart/2005/8/layout/cycle2"/>
    <dgm:cxn modelId="{6CA0D40D-FA96-6742-9AEF-571557D5BBD2}" type="presParOf" srcId="{07A2E94A-5847-4143-9E54-73E6F254D68A}" destId="{C07D04D2-F2C7-7A49-B48C-D3DE656CBC80}" srcOrd="0" destOrd="0" presId="urn:microsoft.com/office/officeart/2005/8/layout/cycle2"/>
    <dgm:cxn modelId="{58E8C057-F42F-4C4B-A2C1-B1A2B752EFFA}" type="presParOf" srcId="{51C28D18-3A31-4B49-9B48-D90AD2E3C7DE}" destId="{531C4B32-E857-4C4C-81E6-1894E80A3C18}" srcOrd="2" destOrd="0" presId="urn:microsoft.com/office/officeart/2005/8/layout/cycle2"/>
    <dgm:cxn modelId="{036BF05D-D4FE-FD40-9DE5-DD942D1A9CEB}" type="presParOf" srcId="{51C28D18-3A31-4B49-9B48-D90AD2E3C7DE}" destId="{1BEFD95C-6CE9-2542-B846-01CACA792D2C}" srcOrd="3" destOrd="0" presId="urn:microsoft.com/office/officeart/2005/8/layout/cycle2"/>
    <dgm:cxn modelId="{8B230755-C4C3-6943-B3E2-2D390B01A6E4}" type="presParOf" srcId="{1BEFD95C-6CE9-2542-B846-01CACA792D2C}" destId="{55F31BCF-3152-EF4F-9C0C-F01893FC1661}" srcOrd="0" destOrd="0" presId="urn:microsoft.com/office/officeart/2005/8/layout/cycle2"/>
    <dgm:cxn modelId="{50BC0B2C-14E6-194F-B89B-19859D6F81B0}" type="presParOf" srcId="{51C28D18-3A31-4B49-9B48-D90AD2E3C7DE}" destId="{1983C716-61D0-1643-87B1-D2AE55EA31B6}" srcOrd="4" destOrd="0" presId="urn:microsoft.com/office/officeart/2005/8/layout/cycle2"/>
    <dgm:cxn modelId="{5785EF6B-2683-FA46-957A-E8ABA412EB51}" type="presParOf" srcId="{51C28D18-3A31-4B49-9B48-D90AD2E3C7DE}" destId="{542D60CA-A387-564C-974B-413BD88912A1}" srcOrd="5" destOrd="0" presId="urn:microsoft.com/office/officeart/2005/8/layout/cycle2"/>
    <dgm:cxn modelId="{5D843399-47C4-7145-A427-8B85F4744D15}" type="presParOf" srcId="{542D60CA-A387-564C-974B-413BD88912A1}" destId="{7BEC6753-FF77-364F-B8CF-D2B0759058F2}" srcOrd="0" destOrd="0" presId="urn:microsoft.com/office/officeart/2005/8/layout/cycle2"/>
    <dgm:cxn modelId="{01C6BC6E-378E-F640-9E84-2DC9E51CA575}" type="presParOf" srcId="{51C28D18-3A31-4B49-9B48-D90AD2E3C7DE}" destId="{C151A9FB-AA5E-BB4D-89ED-85A26E4AEE41}" srcOrd="6" destOrd="0" presId="urn:microsoft.com/office/officeart/2005/8/layout/cycle2"/>
    <dgm:cxn modelId="{3431BC36-B7B5-F64B-82AF-8D3CB2C08102}" type="presParOf" srcId="{51C28D18-3A31-4B49-9B48-D90AD2E3C7DE}" destId="{CDAC3F9E-6C07-F145-80A9-B3DD4C9B66F3}" srcOrd="7" destOrd="0" presId="urn:microsoft.com/office/officeart/2005/8/layout/cycle2"/>
    <dgm:cxn modelId="{8204DF45-7663-6341-B27E-72924D551973}" type="presParOf" srcId="{CDAC3F9E-6C07-F145-80A9-B3DD4C9B66F3}" destId="{7131C19A-8F35-F54E-BFB4-2AC8CAFE8142}" srcOrd="0" destOrd="0" presId="urn:microsoft.com/office/officeart/2005/8/layout/cycle2"/>
    <dgm:cxn modelId="{34530776-26D4-8B46-900E-A10CA87032EB}" type="presParOf" srcId="{51C28D18-3A31-4B49-9B48-D90AD2E3C7DE}" destId="{1CD0530F-607A-CD41-B053-A35DB3956CB6}" srcOrd="8" destOrd="0" presId="urn:microsoft.com/office/officeart/2005/8/layout/cycle2"/>
    <dgm:cxn modelId="{45BC3FA3-6FC8-5349-9A12-3409CD44B964}" type="presParOf" srcId="{51C28D18-3A31-4B49-9B48-D90AD2E3C7DE}" destId="{315D2BFF-9F2A-3746-959C-39F8A0511317}" srcOrd="9" destOrd="0" presId="urn:microsoft.com/office/officeart/2005/8/layout/cycle2"/>
    <dgm:cxn modelId="{3CBF284F-1B44-5441-BC0F-7ADA2F7527B3}" type="presParOf" srcId="{315D2BFF-9F2A-3746-959C-39F8A0511317}" destId="{5A083DCD-EE04-EE42-BFE9-66E3E8ABE29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4684A0-31DC-434E-A3F7-92B65CEB0D06}" type="doc">
      <dgm:prSet loTypeId="urn:microsoft.com/office/officeart/2005/8/layout/funnel1" loCatId="relationship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87EFA87E-DC03-4D28-B8B8-783BC6ECDAC7}">
      <dgm:prSet phldrT="[Text]" custT="1"/>
      <dgm:spPr/>
      <dgm:t>
        <a:bodyPr/>
        <a:lstStyle/>
        <a:p>
          <a:r>
            <a:rPr lang="en-US" sz="2400" dirty="0" smtClean="0"/>
            <a:t>Ideas</a:t>
          </a:r>
          <a:endParaRPr lang="en-US" sz="2400" dirty="0"/>
        </a:p>
      </dgm:t>
    </dgm:pt>
    <dgm:pt modelId="{327A376C-DF8A-4F6A-9B88-0CCED27F8773}" type="parTrans" cxnId="{FC0514DD-7861-448F-A3F8-D37E016D3A5F}">
      <dgm:prSet/>
      <dgm:spPr/>
      <dgm:t>
        <a:bodyPr/>
        <a:lstStyle/>
        <a:p>
          <a:endParaRPr lang="en-US" sz="1800"/>
        </a:p>
      </dgm:t>
    </dgm:pt>
    <dgm:pt modelId="{99F388FC-1770-4DBD-BB47-36A8702023A5}" type="sibTrans" cxnId="{FC0514DD-7861-448F-A3F8-D37E016D3A5F}">
      <dgm:prSet/>
      <dgm:spPr/>
      <dgm:t>
        <a:bodyPr/>
        <a:lstStyle/>
        <a:p>
          <a:endParaRPr lang="en-US" sz="1800"/>
        </a:p>
      </dgm:t>
    </dgm:pt>
    <dgm:pt modelId="{33A993D0-2CFF-4D55-B6C3-8C7CA4D67C4D}">
      <dgm:prSet phldrT="[Text]" phldr="1"/>
      <dgm:spPr/>
      <dgm:t>
        <a:bodyPr/>
        <a:lstStyle/>
        <a:p>
          <a:endParaRPr lang="en-US" sz="1800"/>
        </a:p>
      </dgm:t>
    </dgm:pt>
    <dgm:pt modelId="{0AD7489F-5681-4C42-9192-2584972B2622}" type="parTrans" cxnId="{E1D506D2-C6ED-4C7D-8CBB-2F1530A79626}">
      <dgm:prSet/>
      <dgm:spPr/>
      <dgm:t>
        <a:bodyPr/>
        <a:lstStyle/>
        <a:p>
          <a:endParaRPr lang="en-US" sz="1800"/>
        </a:p>
      </dgm:t>
    </dgm:pt>
    <dgm:pt modelId="{1C0BC69B-BD77-4CFB-BEB7-088D011EA758}" type="sibTrans" cxnId="{E1D506D2-C6ED-4C7D-8CBB-2F1530A79626}">
      <dgm:prSet/>
      <dgm:spPr/>
      <dgm:t>
        <a:bodyPr/>
        <a:lstStyle/>
        <a:p>
          <a:endParaRPr lang="en-US" sz="1800"/>
        </a:p>
      </dgm:t>
    </dgm:pt>
    <dgm:pt modelId="{90568126-3390-4159-96F0-62093585BCE7}">
      <dgm:prSet phldrT="[Text]" phldr="1"/>
      <dgm:spPr/>
      <dgm:t>
        <a:bodyPr/>
        <a:lstStyle/>
        <a:p>
          <a:endParaRPr lang="en-US" sz="1800"/>
        </a:p>
      </dgm:t>
    </dgm:pt>
    <dgm:pt modelId="{BEEBC708-D598-4DA7-8976-4CF02026E876}" type="parTrans" cxnId="{FACCFAF4-D54A-48D6-9BD8-260E2BA6B0BB}">
      <dgm:prSet/>
      <dgm:spPr/>
      <dgm:t>
        <a:bodyPr/>
        <a:lstStyle/>
        <a:p>
          <a:endParaRPr lang="en-US" sz="1800"/>
        </a:p>
      </dgm:t>
    </dgm:pt>
    <dgm:pt modelId="{7A5F42B5-57AE-4990-8CC3-86B0ED0E6A2E}" type="sibTrans" cxnId="{FACCFAF4-D54A-48D6-9BD8-260E2BA6B0BB}">
      <dgm:prSet/>
      <dgm:spPr/>
      <dgm:t>
        <a:bodyPr/>
        <a:lstStyle/>
        <a:p>
          <a:endParaRPr lang="en-US" sz="1800"/>
        </a:p>
      </dgm:t>
    </dgm:pt>
    <dgm:pt modelId="{A6F0F051-6093-47DE-ADBC-74A0DFD9595B}">
      <dgm:prSet phldrT="[Text]" phldr="1"/>
      <dgm:spPr/>
      <dgm:t>
        <a:bodyPr/>
        <a:lstStyle/>
        <a:p>
          <a:endParaRPr lang="en-US" sz="1800"/>
        </a:p>
      </dgm:t>
    </dgm:pt>
    <dgm:pt modelId="{795284CC-600D-45FC-9857-81FD7F819E54}" type="parTrans" cxnId="{1C033FE5-3617-4DB6-814B-64C25E12ACAC}">
      <dgm:prSet/>
      <dgm:spPr/>
      <dgm:t>
        <a:bodyPr/>
        <a:lstStyle/>
        <a:p>
          <a:endParaRPr lang="en-US" sz="1800"/>
        </a:p>
      </dgm:t>
    </dgm:pt>
    <dgm:pt modelId="{4DEDF395-F7A5-4973-A510-BA76A30FB500}" type="sibTrans" cxnId="{1C033FE5-3617-4DB6-814B-64C25E12ACAC}">
      <dgm:prSet/>
      <dgm:spPr/>
      <dgm:t>
        <a:bodyPr/>
        <a:lstStyle/>
        <a:p>
          <a:endParaRPr lang="en-US" sz="1800"/>
        </a:p>
      </dgm:t>
    </dgm:pt>
    <dgm:pt modelId="{AEDBAFD6-A89C-473C-B0BD-2430DEE969A1}">
      <dgm:prSet phldrT="[Text]" custT="1"/>
      <dgm:spPr/>
      <dgm:t>
        <a:bodyPr/>
        <a:lstStyle/>
        <a:p>
          <a:r>
            <a:rPr lang="en-US" sz="2000" dirty="0" smtClean="0"/>
            <a:t>Interests</a:t>
          </a:r>
          <a:endParaRPr lang="en-US" sz="2000" dirty="0"/>
        </a:p>
      </dgm:t>
    </dgm:pt>
    <dgm:pt modelId="{9C1390BB-AFF9-4ABB-8778-9D0DE58D9E0B}" type="parTrans" cxnId="{FF1896E4-8BF1-4436-83B9-3B53CF9EE5CB}">
      <dgm:prSet/>
      <dgm:spPr/>
      <dgm:t>
        <a:bodyPr/>
        <a:lstStyle/>
        <a:p>
          <a:endParaRPr lang="en-US" sz="1800"/>
        </a:p>
      </dgm:t>
    </dgm:pt>
    <dgm:pt modelId="{822E84E5-9A5D-44A5-90A3-B7EDAA27354F}" type="sibTrans" cxnId="{FF1896E4-8BF1-4436-83B9-3B53CF9EE5CB}">
      <dgm:prSet/>
      <dgm:spPr/>
      <dgm:t>
        <a:bodyPr/>
        <a:lstStyle/>
        <a:p>
          <a:endParaRPr lang="en-US" sz="1800"/>
        </a:p>
      </dgm:t>
    </dgm:pt>
    <dgm:pt modelId="{69307EB9-330A-49CF-AC8C-DDF98053DC09}">
      <dgm:prSet phldrT="[Text]" custT="1"/>
      <dgm:spPr/>
      <dgm:t>
        <a:bodyPr/>
        <a:lstStyle/>
        <a:p>
          <a:pPr algn="l"/>
          <a:r>
            <a:rPr lang="en-US" sz="1800" dirty="0" smtClean="0"/>
            <a:t>Connections</a:t>
          </a:r>
          <a:endParaRPr lang="en-US" sz="1800" dirty="0"/>
        </a:p>
      </dgm:t>
    </dgm:pt>
    <dgm:pt modelId="{192965AC-7356-4C34-803A-935AF803D5C4}" type="parTrans" cxnId="{F0E5867C-6F47-4A5C-A6FB-A83F4A6A1986}">
      <dgm:prSet/>
      <dgm:spPr/>
      <dgm:t>
        <a:bodyPr/>
        <a:lstStyle/>
        <a:p>
          <a:endParaRPr lang="en-US" sz="1800"/>
        </a:p>
      </dgm:t>
    </dgm:pt>
    <dgm:pt modelId="{6BB9AD5E-10C9-4014-860A-BF8B013C262D}" type="sibTrans" cxnId="{F0E5867C-6F47-4A5C-A6FB-A83F4A6A1986}">
      <dgm:prSet/>
      <dgm:spPr/>
      <dgm:t>
        <a:bodyPr/>
        <a:lstStyle/>
        <a:p>
          <a:endParaRPr lang="en-US" sz="1800"/>
        </a:p>
      </dgm:t>
    </dgm:pt>
    <dgm:pt modelId="{114A3EA7-34DB-4300-9FB7-489D5528857B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</a:rPr>
            <a:t>Topic idea</a:t>
          </a:r>
          <a:endParaRPr lang="en-US" sz="3200" dirty="0">
            <a:solidFill>
              <a:schemeClr val="bg1"/>
            </a:solidFill>
          </a:endParaRPr>
        </a:p>
      </dgm:t>
    </dgm:pt>
    <dgm:pt modelId="{60A58AC9-22A6-4EFA-A87D-0FAF6C501678}" type="parTrans" cxnId="{82721E0A-A2D7-4C03-8A4E-D8130DABDFF8}">
      <dgm:prSet/>
      <dgm:spPr/>
      <dgm:t>
        <a:bodyPr/>
        <a:lstStyle/>
        <a:p>
          <a:endParaRPr lang="en-US" sz="1800"/>
        </a:p>
      </dgm:t>
    </dgm:pt>
    <dgm:pt modelId="{42CD15CE-47DB-4958-AA47-0016A57D8781}" type="sibTrans" cxnId="{82721E0A-A2D7-4C03-8A4E-D8130DABDFF8}">
      <dgm:prSet/>
      <dgm:spPr/>
      <dgm:t>
        <a:bodyPr/>
        <a:lstStyle/>
        <a:p>
          <a:endParaRPr lang="en-US" sz="1800"/>
        </a:p>
      </dgm:t>
    </dgm:pt>
    <dgm:pt modelId="{002442FE-CB5D-43BA-877D-FC9D475F47E7}" type="pres">
      <dgm:prSet presAssocID="{E94684A0-31DC-434E-A3F7-92B65CEB0D0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B1C36D-D999-4524-9E90-C2934DCBE798}" type="pres">
      <dgm:prSet presAssocID="{E94684A0-31DC-434E-A3F7-92B65CEB0D06}" presName="ellipse" presStyleLbl="trBgShp" presStyleIdx="0" presStyleCnt="1"/>
      <dgm:spPr/>
    </dgm:pt>
    <dgm:pt modelId="{749DE1BE-A771-4291-B823-A472D486097E}" type="pres">
      <dgm:prSet presAssocID="{E94684A0-31DC-434E-A3F7-92B65CEB0D06}" presName="arrow1" presStyleLbl="fgShp" presStyleIdx="0" presStyleCnt="1" custLinFactNeighborY="46791"/>
      <dgm:spPr/>
    </dgm:pt>
    <dgm:pt modelId="{AA637C46-80AF-48D1-8547-2F94D62BC8B8}" type="pres">
      <dgm:prSet presAssocID="{E94684A0-31DC-434E-A3F7-92B65CEB0D0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1041F-7AE6-41DF-9E8A-2DEB753F5241}" type="pres">
      <dgm:prSet presAssocID="{AEDBAFD6-A89C-473C-B0BD-2430DEE969A1}" presName="item1" presStyleLbl="node1" presStyleIdx="0" presStyleCnt="3" custScaleX="177447" custScaleY="134514" custLinFactNeighborX="-6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E12F-6F84-4BA3-8BEC-B986FF5341E5}" type="pres">
      <dgm:prSet presAssocID="{69307EB9-330A-49CF-AC8C-DDF98053DC09}" presName="item2" presStyleLbl="node1" presStyleIdx="1" presStyleCnt="3" custScaleX="134401" custScaleY="107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87C09-0013-400C-A1C7-F1A745952A2B}" type="pres">
      <dgm:prSet presAssocID="{114A3EA7-34DB-4300-9FB7-489D5528857B}" presName="item3" presStyleLbl="node1" presStyleIdx="2" presStyleCnt="3" custScaleX="112090" custScaleY="112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BC027-DF97-4FF5-AF53-0CDCB2302919}" type="pres">
      <dgm:prSet presAssocID="{E94684A0-31DC-434E-A3F7-92B65CEB0D06}" presName="funnel" presStyleLbl="trAlignAcc1" presStyleIdx="0" presStyleCnt="1" custScaleX="113075" custScaleY="124122" custLinFactNeighborX="383" custLinFactNeighborY="-6969"/>
      <dgm:spPr/>
    </dgm:pt>
  </dgm:ptLst>
  <dgm:cxnLst>
    <dgm:cxn modelId="{FC0514DD-7861-448F-A3F8-D37E016D3A5F}" srcId="{E94684A0-31DC-434E-A3F7-92B65CEB0D06}" destId="{87EFA87E-DC03-4D28-B8B8-783BC6ECDAC7}" srcOrd="0" destOrd="0" parTransId="{327A376C-DF8A-4F6A-9B88-0CCED27F8773}" sibTransId="{99F388FC-1770-4DBD-BB47-36A8702023A5}"/>
    <dgm:cxn modelId="{4FC7A3D6-5D47-4F1D-8C90-8A88FD2C1C22}" type="presOf" srcId="{E94684A0-31DC-434E-A3F7-92B65CEB0D06}" destId="{002442FE-CB5D-43BA-877D-FC9D475F47E7}" srcOrd="0" destOrd="0" presId="urn:microsoft.com/office/officeart/2005/8/layout/funnel1"/>
    <dgm:cxn modelId="{F0E5867C-6F47-4A5C-A6FB-A83F4A6A1986}" srcId="{E94684A0-31DC-434E-A3F7-92B65CEB0D06}" destId="{69307EB9-330A-49CF-AC8C-DDF98053DC09}" srcOrd="2" destOrd="0" parTransId="{192965AC-7356-4C34-803A-935AF803D5C4}" sibTransId="{6BB9AD5E-10C9-4014-860A-BF8B013C262D}"/>
    <dgm:cxn modelId="{1C033FE5-3617-4DB6-814B-64C25E12ACAC}" srcId="{E94684A0-31DC-434E-A3F7-92B65CEB0D06}" destId="{A6F0F051-6093-47DE-ADBC-74A0DFD9595B}" srcOrd="6" destOrd="0" parTransId="{795284CC-600D-45FC-9857-81FD7F819E54}" sibTransId="{4DEDF395-F7A5-4973-A510-BA76A30FB500}"/>
    <dgm:cxn modelId="{FF1896E4-8BF1-4436-83B9-3B53CF9EE5CB}" srcId="{E94684A0-31DC-434E-A3F7-92B65CEB0D06}" destId="{AEDBAFD6-A89C-473C-B0BD-2430DEE969A1}" srcOrd="1" destOrd="0" parTransId="{9C1390BB-AFF9-4ABB-8778-9D0DE58D9E0B}" sibTransId="{822E84E5-9A5D-44A5-90A3-B7EDAA27354F}"/>
    <dgm:cxn modelId="{9536CDF1-E1ED-400B-84F4-EC561435F9CB}" type="presOf" srcId="{114A3EA7-34DB-4300-9FB7-489D5528857B}" destId="{AA637C46-80AF-48D1-8547-2F94D62BC8B8}" srcOrd="0" destOrd="0" presId="urn:microsoft.com/office/officeart/2005/8/layout/funnel1"/>
    <dgm:cxn modelId="{F6A9BD86-4F7D-4037-ADD2-A00858A5C822}" type="presOf" srcId="{69307EB9-330A-49CF-AC8C-DDF98053DC09}" destId="{EEA1041F-7AE6-41DF-9E8A-2DEB753F5241}" srcOrd="0" destOrd="0" presId="urn:microsoft.com/office/officeart/2005/8/layout/funnel1"/>
    <dgm:cxn modelId="{E1D506D2-C6ED-4C7D-8CBB-2F1530A79626}" srcId="{E94684A0-31DC-434E-A3F7-92B65CEB0D06}" destId="{33A993D0-2CFF-4D55-B6C3-8C7CA4D67C4D}" srcOrd="4" destOrd="0" parTransId="{0AD7489F-5681-4C42-9192-2584972B2622}" sibTransId="{1C0BC69B-BD77-4CFB-BEB7-088D011EA758}"/>
    <dgm:cxn modelId="{CC48AAB0-CBF5-472B-9D38-65545D2D9472}" type="presOf" srcId="{87EFA87E-DC03-4D28-B8B8-783BC6ECDAC7}" destId="{4B487C09-0013-400C-A1C7-F1A745952A2B}" srcOrd="0" destOrd="0" presId="urn:microsoft.com/office/officeart/2005/8/layout/funnel1"/>
    <dgm:cxn modelId="{FACCFAF4-D54A-48D6-9BD8-260E2BA6B0BB}" srcId="{E94684A0-31DC-434E-A3F7-92B65CEB0D06}" destId="{90568126-3390-4159-96F0-62093585BCE7}" srcOrd="5" destOrd="0" parTransId="{BEEBC708-D598-4DA7-8976-4CF02026E876}" sibTransId="{7A5F42B5-57AE-4990-8CC3-86B0ED0E6A2E}"/>
    <dgm:cxn modelId="{82721E0A-A2D7-4C03-8A4E-D8130DABDFF8}" srcId="{E94684A0-31DC-434E-A3F7-92B65CEB0D06}" destId="{114A3EA7-34DB-4300-9FB7-489D5528857B}" srcOrd="3" destOrd="0" parTransId="{60A58AC9-22A6-4EFA-A87D-0FAF6C501678}" sibTransId="{42CD15CE-47DB-4958-AA47-0016A57D8781}"/>
    <dgm:cxn modelId="{9526FE6C-BCDA-4533-AE8A-D9F4895E30A5}" type="presOf" srcId="{AEDBAFD6-A89C-473C-B0BD-2430DEE969A1}" destId="{A9D9E12F-6F84-4BA3-8BEC-B986FF5341E5}" srcOrd="0" destOrd="0" presId="urn:microsoft.com/office/officeart/2005/8/layout/funnel1"/>
    <dgm:cxn modelId="{E700B8DC-972B-4711-9F24-EF286F9A6586}" type="presParOf" srcId="{002442FE-CB5D-43BA-877D-FC9D475F47E7}" destId="{7CB1C36D-D999-4524-9E90-C2934DCBE798}" srcOrd="0" destOrd="0" presId="urn:microsoft.com/office/officeart/2005/8/layout/funnel1"/>
    <dgm:cxn modelId="{50964C36-2417-4190-B2FD-8FFD01D53B29}" type="presParOf" srcId="{002442FE-CB5D-43BA-877D-FC9D475F47E7}" destId="{749DE1BE-A771-4291-B823-A472D486097E}" srcOrd="1" destOrd="0" presId="urn:microsoft.com/office/officeart/2005/8/layout/funnel1"/>
    <dgm:cxn modelId="{0512E433-8ED9-4E29-9C10-16181167ED38}" type="presParOf" srcId="{002442FE-CB5D-43BA-877D-FC9D475F47E7}" destId="{AA637C46-80AF-48D1-8547-2F94D62BC8B8}" srcOrd="2" destOrd="0" presId="urn:microsoft.com/office/officeart/2005/8/layout/funnel1"/>
    <dgm:cxn modelId="{B988D107-488A-4917-8B07-638CC88CAF1C}" type="presParOf" srcId="{002442FE-CB5D-43BA-877D-FC9D475F47E7}" destId="{EEA1041F-7AE6-41DF-9E8A-2DEB753F5241}" srcOrd="3" destOrd="0" presId="urn:microsoft.com/office/officeart/2005/8/layout/funnel1"/>
    <dgm:cxn modelId="{06EFB39A-EC39-41DF-9F77-879AFF79C2B0}" type="presParOf" srcId="{002442FE-CB5D-43BA-877D-FC9D475F47E7}" destId="{A9D9E12F-6F84-4BA3-8BEC-B986FF5341E5}" srcOrd="4" destOrd="0" presId="urn:microsoft.com/office/officeart/2005/8/layout/funnel1"/>
    <dgm:cxn modelId="{2A97FBF4-A6C9-40A9-8FEB-7CDC962E7EAE}" type="presParOf" srcId="{002442FE-CB5D-43BA-877D-FC9D475F47E7}" destId="{4B487C09-0013-400C-A1C7-F1A745952A2B}" srcOrd="5" destOrd="0" presId="urn:microsoft.com/office/officeart/2005/8/layout/funnel1"/>
    <dgm:cxn modelId="{603E3C6E-9896-46D6-ABBA-BDA132662260}" type="presParOf" srcId="{002442FE-CB5D-43BA-877D-FC9D475F47E7}" destId="{19DBC027-DF97-4FF5-AF53-0CDCB230291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FF37B5-C9B0-2746-80C8-B9F09F7D351C}" type="doc">
      <dgm:prSet loTypeId="urn:microsoft.com/office/officeart/2005/8/layout/pyramid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55E3A9-CDD6-2246-B163-0916BF3E120B}">
      <dgm:prSet custT="1"/>
      <dgm:spPr/>
      <dgm:t>
        <a:bodyPr/>
        <a:lstStyle/>
        <a:p>
          <a:r>
            <a:rPr lang="en-US" sz="2400" dirty="0" smtClean="0"/>
            <a:t>Developing Your Questions</a:t>
          </a:r>
          <a:endParaRPr lang="en-US" sz="2400" dirty="0"/>
        </a:p>
      </dgm:t>
    </dgm:pt>
    <dgm:pt modelId="{4318A3B6-8C0C-FB49-8F1B-69CD3E9CABD9}" type="parTrans" cxnId="{A46647A3-525A-5B45-B88C-4520EE19ED9F}">
      <dgm:prSet/>
      <dgm:spPr/>
      <dgm:t>
        <a:bodyPr/>
        <a:lstStyle/>
        <a:p>
          <a:endParaRPr lang="en-US"/>
        </a:p>
      </dgm:t>
    </dgm:pt>
    <dgm:pt modelId="{741D411F-C9A0-4042-B2B0-6F5016CC15C7}" type="sibTrans" cxnId="{A46647A3-525A-5B45-B88C-4520EE19ED9F}">
      <dgm:prSet/>
      <dgm:spPr/>
      <dgm:t>
        <a:bodyPr/>
        <a:lstStyle/>
        <a:p>
          <a:endParaRPr lang="en-US"/>
        </a:p>
      </dgm:t>
    </dgm:pt>
    <dgm:pt modelId="{D4037032-3CD8-D849-A7BD-FD4560EC9DEA}">
      <dgm:prSet phldrT="[Text]" custT="1"/>
      <dgm:spPr/>
      <dgm:t>
        <a:bodyPr/>
        <a:lstStyle/>
        <a:p>
          <a:r>
            <a:rPr lang="en-US" sz="2400" dirty="0" smtClean="0"/>
            <a:t>Question One</a:t>
          </a:r>
          <a:endParaRPr lang="en-US" sz="2400" dirty="0"/>
        </a:p>
      </dgm:t>
    </dgm:pt>
    <dgm:pt modelId="{66E8D8ED-9252-AF42-8B78-82BDB3BB2ACC}" type="parTrans" cxnId="{F46DF4C0-DD29-314F-87C9-716D27F2AC89}">
      <dgm:prSet/>
      <dgm:spPr/>
      <dgm:t>
        <a:bodyPr/>
        <a:lstStyle/>
        <a:p>
          <a:endParaRPr lang="en-US"/>
        </a:p>
      </dgm:t>
    </dgm:pt>
    <dgm:pt modelId="{E1749074-764C-6E44-94A9-919242436E53}" type="sibTrans" cxnId="{F46DF4C0-DD29-314F-87C9-716D27F2AC89}">
      <dgm:prSet/>
      <dgm:spPr/>
      <dgm:t>
        <a:bodyPr/>
        <a:lstStyle/>
        <a:p>
          <a:endParaRPr lang="en-US"/>
        </a:p>
      </dgm:t>
    </dgm:pt>
    <dgm:pt modelId="{84976BE4-5C86-794C-BB75-9DE3301A6F27}">
      <dgm:prSet phldrT="[Text]" custT="1"/>
      <dgm:spPr/>
      <dgm:t>
        <a:bodyPr/>
        <a:lstStyle/>
        <a:p>
          <a:r>
            <a:rPr lang="en-US" sz="2400" dirty="0" smtClean="0"/>
            <a:t>Question Two</a:t>
          </a:r>
          <a:endParaRPr lang="en-US" sz="2400" dirty="0"/>
        </a:p>
      </dgm:t>
    </dgm:pt>
    <dgm:pt modelId="{76520266-D4EC-6A43-9CBF-DDF0D2D550F0}" type="parTrans" cxnId="{31E5E553-1998-4947-89AD-53BF192C3EDC}">
      <dgm:prSet/>
      <dgm:spPr/>
      <dgm:t>
        <a:bodyPr/>
        <a:lstStyle/>
        <a:p>
          <a:endParaRPr lang="en-US"/>
        </a:p>
      </dgm:t>
    </dgm:pt>
    <dgm:pt modelId="{0F6F158B-A666-DB43-9944-464CE8F8C24D}" type="sibTrans" cxnId="{31E5E553-1998-4947-89AD-53BF192C3EDC}">
      <dgm:prSet/>
      <dgm:spPr/>
      <dgm:t>
        <a:bodyPr/>
        <a:lstStyle/>
        <a:p>
          <a:endParaRPr lang="en-US"/>
        </a:p>
      </dgm:t>
    </dgm:pt>
    <dgm:pt modelId="{F838535C-43E6-0742-BC6E-C0DD877A9189}">
      <dgm:prSet phldrT="[Text]" custT="1"/>
      <dgm:spPr/>
      <dgm:t>
        <a:bodyPr/>
        <a:lstStyle/>
        <a:p>
          <a:r>
            <a:rPr lang="en-US" sz="2400" dirty="0" smtClean="0"/>
            <a:t>Question Three</a:t>
          </a:r>
          <a:endParaRPr lang="en-US" sz="2400" dirty="0"/>
        </a:p>
      </dgm:t>
    </dgm:pt>
    <dgm:pt modelId="{FC218D02-5694-1F46-8206-72964FA93D84}" type="parTrans" cxnId="{F2DD45C1-E55D-B14E-98EE-6A4890F85CCE}">
      <dgm:prSet/>
      <dgm:spPr/>
      <dgm:t>
        <a:bodyPr/>
        <a:lstStyle/>
        <a:p>
          <a:endParaRPr lang="en-US"/>
        </a:p>
      </dgm:t>
    </dgm:pt>
    <dgm:pt modelId="{91701D41-80ED-7A4B-B6CE-76B0DD3FF48D}" type="sibTrans" cxnId="{F2DD45C1-E55D-B14E-98EE-6A4890F85CCE}">
      <dgm:prSet/>
      <dgm:spPr/>
      <dgm:t>
        <a:bodyPr/>
        <a:lstStyle/>
        <a:p>
          <a:endParaRPr lang="en-US"/>
        </a:p>
      </dgm:t>
    </dgm:pt>
    <dgm:pt modelId="{1D8BFCE7-CE4A-2942-9F2D-B01619609A89}" type="pres">
      <dgm:prSet presAssocID="{88FF37B5-C9B0-2746-80C8-B9F09F7D351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B835CB9-1BD1-6A40-96A0-DE59385FCB2D}" type="pres">
      <dgm:prSet presAssocID="{88FF37B5-C9B0-2746-80C8-B9F09F7D351C}" presName="pyramid" presStyleLbl="node1" presStyleIdx="0" presStyleCnt="1"/>
      <dgm:spPr/>
    </dgm:pt>
    <dgm:pt modelId="{682837ED-D315-C74B-839D-D84F0F974FC2}" type="pres">
      <dgm:prSet presAssocID="{88FF37B5-C9B0-2746-80C8-B9F09F7D351C}" presName="theList" presStyleCnt="0"/>
      <dgm:spPr/>
    </dgm:pt>
    <dgm:pt modelId="{F18F61A6-23E2-CC45-8515-4E6024019ADD}" type="pres">
      <dgm:prSet presAssocID="{7155E3A9-CDD6-2246-B163-0916BF3E120B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A09B3-FCE7-9040-B98C-3E55DA4EF2AB}" type="pres">
      <dgm:prSet presAssocID="{7155E3A9-CDD6-2246-B163-0916BF3E120B}" presName="aSpace" presStyleCnt="0"/>
      <dgm:spPr/>
    </dgm:pt>
    <dgm:pt modelId="{9025E69B-C2C4-0C48-9593-E959ADEFF771}" type="pres">
      <dgm:prSet presAssocID="{D4037032-3CD8-D849-A7BD-FD4560EC9DEA}" presName="aNode" presStyleLbl="fgAcc1" presStyleIdx="1" presStyleCnt="4" custLinFactNeighborY="56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C4F94-637D-E545-B1DD-937977BEFFD9}" type="pres">
      <dgm:prSet presAssocID="{D4037032-3CD8-D849-A7BD-FD4560EC9DEA}" presName="aSpace" presStyleCnt="0"/>
      <dgm:spPr/>
    </dgm:pt>
    <dgm:pt modelId="{8252C688-3C24-9243-A1AB-2D19A6A60286}" type="pres">
      <dgm:prSet presAssocID="{84976BE4-5C86-794C-BB75-9DE3301A6F27}" presName="aNode" presStyleLbl="fgAcc1" presStyleIdx="2" presStyleCnt="4" custLinFactY="8599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6F59B-4943-294B-A368-783E840A113F}" type="pres">
      <dgm:prSet presAssocID="{84976BE4-5C86-794C-BB75-9DE3301A6F27}" presName="aSpace" presStyleCnt="0"/>
      <dgm:spPr/>
    </dgm:pt>
    <dgm:pt modelId="{E11728D3-FAD2-3742-8C2D-A7E6700F63D9}" type="pres">
      <dgm:prSet presAssocID="{F838535C-43E6-0742-BC6E-C0DD877A9189}" presName="aNode" presStyleLbl="fgAcc1" presStyleIdx="3" presStyleCnt="4" custLinFactY="22692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37345-80D0-D849-90B4-122FDAE2772A}" type="pres">
      <dgm:prSet presAssocID="{F838535C-43E6-0742-BC6E-C0DD877A9189}" presName="aSpace" presStyleCnt="0"/>
      <dgm:spPr/>
    </dgm:pt>
  </dgm:ptLst>
  <dgm:cxnLst>
    <dgm:cxn modelId="{B96CA6CD-54F3-7B43-AB8F-A1A8E5655A08}" type="presOf" srcId="{D4037032-3CD8-D849-A7BD-FD4560EC9DEA}" destId="{9025E69B-C2C4-0C48-9593-E959ADEFF771}" srcOrd="0" destOrd="0" presId="urn:microsoft.com/office/officeart/2005/8/layout/pyramid2"/>
    <dgm:cxn modelId="{F46DF4C0-DD29-314F-87C9-716D27F2AC89}" srcId="{88FF37B5-C9B0-2746-80C8-B9F09F7D351C}" destId="{D4037032-3CD8-D849-A7BD-FD4560EC9DEA}" srcOrd="1" destOrd="0" parTransId="{66E8D8ED-9252-AF42-8B78-82BDB3BB2ACC}" sibTransId="{E1749074-764C-6E44-94A9-919242436E53}"/>
    <dgm:cxn modelId="{C0C72535-D98C-3445-8A68-5439AF21E8DC}" type="presOf" srcId="{88FF37B5-C9B0-2746-80C8-B9F09F7D351C}" destId="{1D8BFCE7-CE4A-2942-9F2D-B01619609A89}" srcOrd="0" destOrd="0" presId="urn:microsoft.com/office/officeart/2005/8/layout/pyramid2"/>
    <dgm:cxn modelId="{F39F680A-290C-E444-BE3E-63B34BAF0908}" type="presOf" srcId="{84976BE4-5C86-794C-BB75-9DE3301A6F27}" destId="{8252C688-3C24-9243-A1AB-2D19A6A60286}" srcOrd="0" destOrd="0" presId="urn:microsoft.com/office/officeart/2005/8/layout/pyramid2"/>
    <dgm:cxn modelId="{6275000F-5A39-1240-BAE9-C14DF0FD9712}" type="presOf" srcId="{7155E3A9-CDD6-2246-B163-0916BF3E120B}" destId="{F18F61A6-23E2-CC45-8515-4E6024019ADD}" srcOrd="0" destOrd="0" presId="urn:microsoft.com/office/officeart/2005/8/layout/pyramid2"/>
    <dgm:cxn modelId="{31E5E553-1998-4947-89AD-53BF192C3EDC}" srcId="{88FF37B5-C9B0-2746-80C8-B9F09F7D351C}" destId="{84976BE4-5C86-794C-BB75-9DE3301A6F27}" srcOrd="2" destOrd="0" parTransId="{76520266-D4EC-6A43-9CBF-DDF0D2D550F0}" sibTransId="{0F6F158B-A666-DB43-9944-464CE8F8C24D}"/>
    <dgm:cxn modelId="{A46647A3-525A-5B45-B88C-4520EE19ED9F}" srcId="{88FF37B5-C9B0-2746-80C8-B9F09F7D351C}" destId="{7155E3A9-CDD6-2246-B163-0916BF3E120B}" srcOrd="0" destOrd="0" parTransId="{4318A3B6-8C0C-FB49-8F1B-69CD3E9CABD9}" sibTransId="{741D411F-C9A0-4042-B2B0-6F5016CC15C7}"/>
    <dgm:cxn modelId="{49F750FF-F9B8-E34F-898F-9AD62ECBFCB7}" type="presOf" srcId="{F838535C-43E6-0742-BC6E-C0DD877A9189}" destId="{E11728D3-FAD2-3742-8C2D-A7E6700F63D9}" srcOrd="0" destOrd="0" presId="urn:microsoft.com/office/officeart/2005/8/layout/pyramid2"/>
    <dgm:cxn modelId="{F2DD45C1-E55D-B14E-98EE-6A4890F85CCE}" srcId="{88FF37B5-C9B0-2746-80C8-B9F09F7D351C}" destId="{F838535C-43E6-0742-BC6E-C0DD877A9189}" srcOrd="3" destOrd="0" parTransId="{FC218D02-5694-1F46-8206-72964FA93D84}" sibTransId="{91701D41-80ED-7A4B-B6CE-76B0DD3FF48D}"/>
    <dgm:cxn modelId="{9A39FD2C-AF22-5145-9BCB-9FB63D432AC0}" type="presParOf" srcId="{1D8BFCE7-CE4A-2942-9F2D-B01619609A89}" destId="{0B835CB9-1BD1-6A40-96A0-DE59385FCB2D}" srcOrd="0" destOrd="0" presId="urn:microsoft.com/office/officeart/2005/8/layout/pyramid2"/>
    <dgm:cxn modelId="{1DDD2D6A-301D-264C-849C-ED3A13165AB0}" type="presParOf" srcId="{1D8BFCE7-CE4A-2942-9F2D-B01619609A89}" destId="{682837ED-D315-C74B-839D-D84F0F974FC2}" srcOrd="1" destOrd="0" presId="urn:microsoft.com/office/officeart/2005/8/layout/pyramid2"/>
    <dgm:cxn modelId="{94A5B68F-43F3-5B4E-ADE9-0236FBEC1808}" type="presParOf" srcId="{682837ED-D315-C74B-839D-D84F0F974FC2}" destId="{F18F61A6-23E2-CC45-8515-4E6024019ADD}" srcOrd="0" destOrd="0" presId="urn:microsoft.com/office/officeart/2005/8/layout/pyramid2"/>
    <dgm:cxn modelId="{FFDB1DBB-720E-FD42-8156-7D45372E82DE}" type="presParOf" srcId="{682837ED-D315-C74B-839D-D84F0F974FC2}" destId="{FB0A09B3-FCE7-9040-B98C-3E55DA4EF2AB}" srcOrd="1" destOrd="0" presId="urn:microsoft.com/office/officeart/2005/8/layout/pyramid2"/>
    <dgm:cxn modelId="{C108ABD4-B5AB-4749-A9F7-77B9B6DAD240}" type="presParOf" srcId="{682837ED-D315-C74B-839D-D84F0F974FC2}" destId="{9025E69B-C2C4-0C48-9593-E959ADEFF771}" srcOrd="2" destOrd="0" presId="urn:microsoft.com/office/officeart/2005/8/layout/pyramid2"/>
    <dgm:cxn modelId="{52FBAF00-E635-C245-8F2A-346C1778DBB0}" type="presParOf" srcId="{682837ED-D315-C74B-839D-D84F0F974FC2}" destId="{9F5C4F94-637D-E545-B1DD-937977BEFFD9}" srcOrd="3" destOrd="0" presId="urn:microsoft.com/office/officeart/2005/8/layout/pyramid2"/>
    <dgm:cxn modelId="{F12F18AB-D3E7-EC4D-B964-0B78C2D0A885}" type="presParOf" srcId="{682837ED-D315-C74B-839D-D84F0F974FC2}" destId="{8252C688-3C24-9243-A1AB-2D19A6A60286}" srcOrd="4" destOrd="0" presId="urn:microsoft.com/office/officeart/2005/8/layout/pyramid2"/>
    <dgm:cxn modelId="{2734DD06-949B-D648-9794-EAFA5535EF79}" type="presParOf" srcId="{682837ED-D315-C74B-839D-D84F0F974FC2}" destId="{F4C6F59B-4943-294B-A368-783E840A113F}" srcOrd="5" destOrd="0" presId="urn:microsoft.com/office/officeart/2005/8/layout/pyramid2"/>
    <dgm:cxn modelId="{B8B094C7-78BA-194C-A683-E1044B5A6D2C}" type="presParOf" srcId="{682837ED-D315-C74B-839D-D84F0F974FC2}" destId="{E11728D3-FAD2-3742-8C2D-A7E6700F63D9}" srcOrd="6" destOrd="0" presId="urn:microsoft.com/office/officeart/2005/8/layout/pyramid2"/>
    <dgm:cxn modelId="{E924F161-2FA9-5B45-ABD0-12A6FB4728BF}" type="presParOf" srcId="{682837ED-D315-C74B-839D-D84F0F974FC2}" destId="{4FA37345-80D0-D849-90B4-122FDAE2772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A7C5B0-5227-4C8B-AA01-92D448A818AF}" type="doc">
      <dgm:prSet loTypeId="urn:microsoft.com/office/officeart/2005/8/layout/radial6" loCatId="cycle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A34E75-C871-4636-82AC-E87B52167F2D}">
      <dgm:prSet phldrT="[Text]" custT="1"/>
      <dgm:spPr/>
      <dgm:t>
        <a:bodyPr/>
        <a:lstStyle/>
        <a:p>
          <a:r>
            <a:rPr lang="en-US" sz="2400" dirty="0" smtClean="0"/>
            <a:t>Inquiry</a:t>
          </a:r>
          <a:endParaRPr lang="en-US" sz="2400" dirty="0"/>
        </a:p>
      </dgm:t>
    </dgm:pt>
    <dgm:pt modelId="{7951B0F9-C179-4EF5-82AB-9C0960BAD989}" type="parTrans" cxnId="{650CFF69-2CB2-4304-8E6F-0C50330F4E83}">
      <dgm:prSet/>
      <dgm:spPr/>
      <dgm:t>
        <a:bodyPr/>
        <a:lstStyle/>
        <a:p>
          <a:endParaRPr lang="en-US"/>
        </a:p>
      </dgm:t>
    </dgm:pt>
    <dgm:pt modelId="{D4C38F3D-FB10-4FFF-B562-EB61B4FD0556}" type="sibTrans" cxnId="{650CFF69-2CB2-4304-8E6F-0C50330F4E83}">
      <dgm:prSet/>
      <dgm:spPr/>
      <dgm:t>
        <a:bodyPr/>
        <a:lstStyle/>
        <a:p>
          <a:endParaRPr lang="en-US"/>
        </a:p>
      </dgm:t>
    </dgm:pt>
    <dgm:pt modelId="{053550CC-D558-47D3-BB85-AEC146FC1E73}">
      <dgm:prSet phldrT="[Text]" custT="1"/>
      <dgm:spPr/>
      <dgm:t>
        <a:bodyPr/>
        <a:lstStyle/>
        <a:p>
          <a:r>
            <a:rPr lang="en-US" sz="2000" dirty="0" smtClean="0"/>
            <a:t>Check sources “CRAAP TEST”</a:t>
          </a:r>
          <a:endParaRPr lang="en-US" sz="2000" dirty="0"/>
        </a:p>
      </dgm:t>
    </dgm:pt>
    <dgm:pt modelId="{EEAEC8F7-C456-4B17-A39A-8C9F0CE7FF7F}" type="parTrans" cxnId="{671463A1-BD77-4E7B-8641-51B69E711DE6}">
      <dgm:prSet/>
      <dgm:spPr/>
      <dgm:t>
        <a:bodyPr/>
        <a:lstStyle/>
        <a:p>
          <a:endParaRPr lang="en-US"/>
        </a:p>
      </dgm:t>
    </dgm:pt>
    <dgm:pt modelId="{274A1F7C-FF7D-49DF-BC19-A31740450024}" type="sibTrans" cxnId="{671463A1-BD77-4E7B-8641-51B69E711DE6}">
      <dgm:prSet/>
      <dgm:spPr/>
      <dgm:t>
        <a:bodyPr/>
        <a:lstStyle/>
        <a:p>
          <a:endParaRPr lang="en-US"/>
        </a:p>
      </dgm:t>
    </dgm:pt>
    <dgm:pt modelId="{C86AF644-A202-465B-986C-F66F4C0A09FE}">
      <dgm:prSet phldrT="[Text]" custT="1"/>
      <dgm:spPr/>
      <dgm:t>
        <a:bodyPr/>
        <a:lstStyle/>
        <a:p>
          <a:r>
            <a:rPr lang="en-US" sz="2400" dirty="0" smtClean="0"/>
            <a:t>Cite sources</a:t>
          </a:r>
          <a:endParaRPr lang="en-US" sz="2400" dirty="0"/>
        </a:p>
      </dgm:t>
    </dgm:pt>
    <dgm:pt modelId="{C779C0AF-D271-4A58-BB19-C35BD8C60CE1}" type="parTrans" cxnId="{A154A5B9-5EC8-471A-96F8-FE21466BD2C0}">
      <dgm:prSet/>
      <dgm:spPr/>
      <dgm:t>
        <a:bodyPr/>
        <a:lstStyle/>
        <a:p>
          <a:endParaRPr lang="en-US"/>
        </a:p>
      </dgm:t>
    </dgm:pt>
    <dgm:pt modelId="{FD225BFA-EC92-4709-8193-75F266C9714F}" type="sibTrans" cxnId="{A154A5B9-5EC8-471A-96F8-FE21466BD2C0}">
      <dgm:prSet/>
      <dgm:spPr/>
      <dgm:t>
        <a:bodyPr/>
        <a:lstStyle/>
        <a:p>
          <a:endParaRPr lang="en-US"/>
        </a:p>
      </dgm:t>
    </dgm:pt>
    <dgm:pt modelId="{ABCADF7A-7ED1-44EC-B608-BFA2456D0BF1}">
      <dgm:prSet phldrT="[Text]" custT="1"/>
      <dgm:spPr/>
      <dgm:t>
        <a:bodyPr/>
        <a:lstStyle/>
        <a:p>
          <a:r>
            <a:rPr lang="en-US" sz="2400" dirty="0" smtClean="0"/>
            <a:t>Note- taking</a:t>
          </a:r>
          <a:endParaRPr lang="en-US" sz="2400" dirty="0"/>
        </a:p>
      </dgm:t>
    </dgm:pt>
    <dgm:pt modelId="{8A1E2C0D-A1DE-4345-9535-20746F249212}" type="parTrans" cxnId="{9426A0FF-575B-4451-AC2F-24F426AAFB4C}">
      <dgm:prSet/>
      <dgm:spPr/>
      <dgm:t>
        <a:bodyPr/>
        <a:lstStyle/>
        <a:p>
          <a:endParaRPr lang="en-US"/>
        </a:p>
      </dgm:t>
    </dgm:pt>
    <dgm:pt modelId="{550C664F-08C6-4AB0-A8BA-427258162553}" type="sibTrans" cxnId="{9426A0FF-575B-4451-AC2F-24F426AAFB4C}">
      <dgm:prSet/>
      <dgm:spPr/>
      <dgm:t>
        <a:bodyPr/>
        <a:lstStyle/>
        <a:p>
          <a:endParaRPr lang="en-US"/>
        </a:p>
      </dgm:t>
    </dgm:pt>
    <dgm:pt modelId="{9DA53300-3FE9-394F-BEE2-88E626F5D2ED}">
      <dgm:prSet phldrT="[Text]" custScaleX="170871" custScaleY="85068" custRadScaleRad="95461" custRadScaleInc="1237"/>
      <dgm:spPr/>
      <dgm:t>
        <a:bodyPr/>
        <a:lstStyle/>
        <a:p>
          <a:endParaRPr lang="en-US"/>
        </a:p>
      </dgm:t>
    </dgm:pt>
    <dgm:pt modelId="{9C5F8767-1249-2542-8A05-39BFF3358D13}" type="parTrans" cxnId="{94EFFFEC-40EB-584E-9A02-54BCFD2F7F83}">
      <dgm:prSet/>
      <dgm:spPr/>
      <dgm:t>
        <a:bodyPr/>
        <a:lstStyle/>
        <a:p>
          <a:endParaRPr lang="en-US"/>
        </a:p>
      </dgm:t>
    </dgm:pt>
    <dgm:pt modelId="{12181E91-471C-534D-997A-43DEE61EC4EC}" type="sibTrans" cxnId="{94EFFFEC-40EB-584E-9A02-54BCFD2F7F83}">
      <dgm:prSet/>
      <dgm:spPr/>
      <dgm:t>
        <a:bodyPr/>
        <a:lstStyle/>
        <a:p>
          <a:endParaRPr lang="en-US"/>
        </a:p>
      </dgm:t>
    </dgm:pt>
    <dgm:pt modelId="{275593B0-76A2-1C4C-BB34-2D90CF7750E7}">
      <dgm:prSet phldrT="[Text]" custScaleX="110325" custScaleY="135632" custRadScaleRad="107280" custRadScaleInc="-25231"/>
      <dgm:spPr/>
      <dgm:t>
        <a:bodyPr/>
        <a:lstStyle/>
        <a:p>
          <a:endParaRPr lang="en-US"/>
        </a:p>
      </dgm:t>
    </dgm:pt>
    <dgm:pt modelId="{72796FFD-F165-AA44-AEF3-BDB0942C2E48}" type="parTrans" cxnId="{96AD1AFB-31AB-0E46-85DF-DF265AA416F0}">
      <dgm:prSet/>
      <dgm:spPr/>
      <dgm:t>
        <a:bodyPr/>
        <a:lstStyle/>
        <a:p>
          <a:endParaRPr lang="en-US"/>
        </a:p>
      </dgm:t>
    </dgm:pt>
    <dgm:pt modelId="{D62C35E1-15CE-F346-871A-DD9F62DAAFE0}" type="sibTrans" cxnId="{96AD1AFB-31AB-0E46-85DF-DF265AA416F0}">
      <dgm:prSet/>
      <dgm:spPr/>
      <dgm:t>
        <a:bodyPr/>
        <a:lstStyle/>
        <a:p>
          <a:endParaRPr lang="en-US"/>
        </a:p>
      </dgm:t>
    </dgm:pt>
    <dgm:pt modelId="{AC3E7205-C590-4C12-9D02-2D2D91E25E73}">
      <dgm:prSet phldrT="[Text]" custT="1"/>
      <dgm:spPr/>
      <dgm:t>
        <a:bodyPr/>
        <a:lstStyle/>
        <a:p>
          <a:r>
            <a:rPr lang="en-US" sz="2400" dirty="0" smtClean="0"/>
            <a:t>Research</a:t>
          </a:r>
          <a:endParaRPr lang="en-US" sz="2400" dirty="0"/>
        </a:p>
      </dgm:t>
    </dgm:pt>
    <dgm:pt modelId="{188A0AD8-3361-466A-980F-FD629CABEA5D}" type="sibTrans" cxnId="{3417AD69-EAA2-43F0-8528-859C472288BF}">
      <dgm:prSet/>
      <dgm:spPr/>
      <dgm:t>
        <a:bodyPr/>
        <a:lstStyle/>
        <a:p>
          <a:endParaRPr lang="en-US"/>
        </a:p>
      </dgm:t>
    </dgm:pt>
    <dgm:pt modelId="{C72E16C8-A3A3-4D61-BA9F-136C8BBE749A}" type="parTrans" cxnId="{3417AD69-EAA2-43F0-8528-859C472288BF}">
      <dgm:prSet/>
      <dgm:spPr/>
      <dgm:t>
        <a:bodyPr/>
        <a:lstStyle/>
        <a:p>
          <a:endParaRPr lang="en-US"/>
        </a:p>
      </dgm:t>
    </dgm:pt>
    <dgm:pt modelId="{DA4DB111-7C98-44ED-BC7C-C91D7DDAE81E}" type="pres">
      <dgm:prSet presAssocID="{78A7C5B0-5227-4C8B-AA01-92D448A818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F0A74-5C53-4808-8A77-31B80B0E5BF6}" type="pres">
      <dgm:prSet presAssocID="{0AA34E75-C871-4636-82AC-E87B52167F2D}" presName="centerShape" presStyleLbl="node0" presStyleIdx="0" presStyleCnt="1" custScaleX="113248" custScaleY="92433" custLinFactNeighborX="-4625" custLinFactNeighborY="-1053"/>
      <dgm:spPr/>
      <dgm:t>
        <a:bodyPr/>
        <a:lstStyle/>
        <a:p>
          <a:endParaRPr lang="en-US"/>
        </a:p>
      </dgm:t>
    </dgm:pt>
    <dgm:pt modelId="{21E2B31A-E4B2-4ECF-88AA-8FCC85E6F254}" type="pres">
      <dgm:prSet presAssocID="{AC3E7205-C590-4C12-9D02-2D2D91E25E73}" presName="node" presStyleLbl="node1" presStyleIdx="0" presStyleCnt="4" custScaleX="217906" custScaleY="120420" custRadScaleRad="100399" custRadScaleInc="-17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0D28C-C6E5-4D3D-829E-B2E72DEC6932}" type="pres">
      <dgm:prSet presAssocID="{AC3E7205-C590-4C12-9D02-2D2D91E25E73}" presName="dummy" presStyleCnt="0"/>
      <dgm:spPr/>
    </dgm:pt>
    <dgm:pt modelId="{C09C0B9D-C626-4352-937F-E565C32A1F1A}" type="pres">
      <dgm:prSet presAssocID="{188A0AD8-3361-466A-980F-FD629CABEA5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8949E23-5716-41EE-8482-AD899487C22A}" type="pres">
      <dgm:prSet presAssocID="{053550CC-D558-47D3-BB85-AEC146FC1E73}" presName="node" presStyleLbl="node1" presStyleIdx="1" presStyleCnt="4" custScaleX="167361" custScaleY="168550" custRadScaleRad="107280" custRadScaleInc="-25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44C63-152D-4BA0-B4E1-6E36758E97BB}" type="pres">
      <dgm:prSet presAssocID="{053550CC-D558-47D3-BB85-AEC146FC1E73}" presName="dummy" presStyleCnt="0"/>
      <dgm:spPr/>
    </dgm:pt>
    <dgm:pt modelId="{47906407-956C-4DBE-95F5-60B3E34737A1}" type="pres">
      <dgm:prSet presAssocID="{274A1F7C-FF7D-49DF-BC19-A3174045002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85FE9A8-D8F9-48B3-BD89-BCB8D40C3B62}" type="pres">
      <dgm:prSet presAssocID="{C86AF644-A202-465B-986C-F66F4C0A09FE}" presName="node" presStyleLbl="node1" presStyleIdx="2" presStyleCnt="4" custScaleX="170871" custScaleY="85068" custRadScaleRad="95461" custRadScaleInc="1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87214-CB21-4889-AF91-57B4116DD7F6}" type="pres">
      <dgm:prSet presAssocID="{C86AF644-A202-465B-986C-F66F4C0A09FE}" presName="dummy" presStyleCnt="0"/>
      <dgm:spPr/>
    </dgm:pt>
    <dgm:pt modelId="{607E6A0A-3655-4CA6-91D8-44B285A4941A}" type="pres">
      <dgm:prSet presAssocID="{FD225BFA-EC92-4709-8193-75F266C9714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19BC320-0E3F-4F15-A919-57F70CA02FCD}" type="pres">
      <dgm:prSet presAssocID="{ABCADF7A-7ED1-44EC-B608-BFA2456D0BF1}" presName="node" presStyleLbl="node1" presStyleIdx="3" presStyleCnt="4" custScaleX="155485" custScaleY="147240" custRadScaleRad="130736" custRadScaleInc="17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56E6F-80BF-4EEB-9889-1CA1A20B7461}" type="pres">
      <dgm:prSet presAssocID="{ABCADF7A-7ED1-44EC-B608-BFA2456D0BF1}" presName="dummy" presStyleCnt="0"/>
      <dgm:spPr/>
    </dgm:pt>
    <dgm:pt modelId="{0DD71EEF-493C-4E91-89BE-3AD922D5DFEC}" type="pres">
      <dgm:prSet presAssocID="{550C664F-08C6-4AB0-A8BA-42725816255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7C64B6D-56DE-46DF-B68B-5108C4D9B4DD}" type="presOf" srcId="{188A0AD8-3361-466A-980F-FD629CABEA5D}" destId="{C09C0B9D-C626-4352-937F-E565C32A1F1A}" srcOrd="0" destOrd="0" presId="urn:microsoft.com/office/officeart/2005/8/layout/radial6"/>
    <dgm:cxn modelId="{7C68D9D9-539E-4E22-A658-CD7109B1DA81}" type="presOf" srcId="{274A1F7C-FF7D-49DF-BC19-A31740450024}" destId="{47906407-956C-4DBE-95F5-60B3E34737A1}" srcOrd="0" destOrd="0" presId="urn:microsoft.com/office/officeart/2005/8/layout/radial6"/>
    <dgm:cxn modelId="{96AD1AFB-31AB-0E46-85DF-DF265AA416F0}" srcId="{78A7C5B0-5227-4C8B-AA01-92D448A818AF}" destId="{275593B0-76A2-1C4C-BB34-2D90CF7750E7}" srcOrd="2" destOrd="0" parTransId="{72796FFD-F165-AA44-AEF3-BDB0942C2E48}" sibTransId="{D62C35E1-15CE-F346-871A-DD9F62DAAFE0}"/>
    <dgm:cxn modelId="{650CFF69-2CB2-4304-8E6F-0C50330F4E83}" srcId="{78A7C5B0-5227-4C8B-AA01-92D448A818AF}" destId="{0AA34E75-C871-4636-82AC-E87B52167F2D}" srcOrd="0" destOrd="0" parTransId="{7951B0F9-C179-4EF5-82AB-9C0960BAD989}" sibTransId="{D4C38F3D-FB10-4FFF-B562-EB61B4FD0556}"/>
    <dgm:cxn modelId="{C18F71FA-DC64-4EB1-AB13-52CAC458D2C6}" type="presOf" srcId="{550C664F-08C6-4AB0-A8BA-427258162553}" destId="{0DD71EEF-493C-4E91-89BE-3AD922D5DFEC}" srcOrd="0" destOrd="0" presId="urn:microsoft.com/office/officeart/2005/8/layout/radial6"/>
    <dgm:cxn modelId="{3417AD69-EAA2-43F0-8528-859C472288BF}" srcId="{0AA34E75-C871-4636-82AC-E87B52167F2D}" destId="{AC3E7205-C590-4C12-9D02-2D2D91E25E73}" srcOrd="0" destOrd="0" parTransId="{C72E16C8-A3A3-4D61-BA9F-136C8BBE749A}" sibTransId="{188A0AD8-3361-466A-980F-FD629CABEA5D}"/>
    <dgm:cxn modelId="{F244A825-5C7E-4862-A3BE-251E91C58BDE}" type="presOf" srcId="{053550CC-D558-47D3-BB85-AEC146FC1E73}" destId="{18949E23-5716-41EE-8482-AD899487C22A}" srcOrd="0" destOrd="0" presId="urn:microsoft.com/office/officeart/2005/8/layout/radial6"/>
    <dgm:cxn modelId="{D52DBB4B-8AF8-4817-A23C-9CC9E10AB301}" type="presOf" srcId="{78A7C5B0-5227-4C8B-AA01-92D448A818AF}" destId="{DA4DB111-7C98-44ED-BC7C-C91D7DDAE81E}" srcOrd="0" destOrd="0" presId="urn:microsoft.com/office/officeart/2005/8/layout/radial6"/>
    <dgm:cxn modelId="{181659CF-E9B3-4369-BB92-38A8A99F9E4D}" type="presOf" srcId="{0AA34E75-C871-4636-82AC-E87B52167F2D}" destId="{E6AF0A74-5C53-4808-8A77-31B80B0E5BF6}" srcOrd="0" destOrd="0" presId="urn:microsoft.com/office/officeart/2005/8/layout/radial6"/>
    <dgm:cxn modelId="{A154A5B9-5EC8-471A-96F8-FE21466BD2C0}" srcId="{0AA34E75-C871-4636-82AC-E87B52167F2D}" destId="{C86AF644-A202-465B-986C-F66F4C0A09FE}" srcOrd="2" destOrd="0" parTransId="{C779C0AF-D271-4A58-BB19-C35BD8C60CE1}" sibTransId="{FD225BFA-EC92-4709-8193-75F266C9714F}"/>
    <dgm:cxn modelId="{FABB030A-DA65-4480-869B-6889F4987BC8}" type="presOf" srcId="{ABCADF7A-7ED1-44EC-B608-BFA2456D0BF1}" destId="{819BC320-0E3F-4F15-A919-57F70CA02FCD}" srcOrd="0" destOrd="0" presId="urn:microsoft.com/office/officeart/2005/8/layout/radial6"/>
    <dgm:cxn modelId="{7D84E562-5B2E-42A5-BE6C-5D833A06560B}" type="presOf" srcId="{AC3E7205-C590-4C12-9D02-2D2D91E25E73}" destId="{21E2B31A-E4B2-4ECF-88AA-8FCC85E6F254}" srcOrd="0" destOrd="0" presId="urn:microsoft.com/office/officeart/2005/8/layout/radial6"/>
    <dgm:cxn modelId="{9426A0FF-575B-4451-AC2F-24F426AAFB4C}" srcId="{0AA34E75-C871-4636-82AC-E87B52167F2D}" destId="{ABCADF7A-7ED1-44EC-B608-BFA2456D0BF1}" srcOrd="3" destOrd="0" parTransId="{8A1E2C0D-A1DE-4345-9535-20746F249212}" sibTransId="{550C664F-08C6-4AB0-A8BA-427258162553}"/>
    <dgm:cxn modelId="{8C4FA2D3-5329-4E2F-9144-E75945531BEF}" type="presOf" srcId="{FD225BFA-EC92-4709-8193-75F266C9714F}" destId="{607E6A0A-3655-4CA6-91D8-44B285A4941A}" srcOrd="0" destOrd="0" presId="urn:microsoft.com/office/officeart/2005/8/layout/radial6"/>
    <dgm:cxn modelId="{A8AB228C-BD93-45BD-90E4-429A3AD26D74}" type="presOf" srcId="{C86AF644-A202-465B-986C-F66F4C0A09FE}" destId="{585FE9A8-D8F9-48B3-BD89-BCB8D40C3B62}" srcOrd="0" destOrd="0" presId="urn:microsoft.com/office/officeart/2005/8/layout/radial6"/>
    <dgm:cxn modelId="{671463A1-BD77-4E7B-8641-51B69E711DE6}" srcId="{0AA34E75-C871-4636-82AC-E87B52167F2D}" destId="{053550CC-D558-47D3-BB85-AEC146FC1E73}" srcOrd="1" destOrd="0" parTransId="{EEAEC8F7-C456-4B17-A39A-8C9F0CE7FF7F}" sibTransId="{274A1F7C-FF7D-49DF-BC19-A31740450024}"/>
    <dgm:cxn modelId="{94EFFFEC-40EB-584E-9A02-54BCFD2F7F83}" srcId="{78A7C5B0-5227-4C8B-AA01-92D448A818AF}" destId="{9DA53300-3FE9-394F-BEE2-88E626F5D2ED}" srcOrd="1" destOrd="0" parTransId="{9C5F8767-1249-2542-8A05-39BFF3358D13}" sibTransId="{12181E91-471C-534D-997A-43DEE61EC4EC}"/>
    <dgm:cxn modelId="{6D827F3B-BEF1-4155-BF7A-DB1399029E86}" type="presParOf" srcId="{DA4DB111-7C98-44ED-BC7C-C91D7DDAE81E}" destId="{E6AF0A74-5C53-4808-8A77-31B80B0E5BF6}" srcOrd="0" destOrd="0" presId="urn:microsoft.com/office/officeart/2005/8/layout/radial6"/>
    <dgm:cxn modelId="{ED6EE3CC-507E-423F-B96A-137F22CEE744}" type="presParOf" srcId="{DA4DB111-7C98-44ED-BC7C-C91D7DDAE81E}" destId="{21E2B31A-E4B2-4ECF-88AA-8FCC85E6F254}" srcOrd="1" destOrd="0" presId="urn:microsoft.com/office/officeart/2005/8/layout/radial6"/>
    <dgm:cxn modelId="{EDA49124-EE25-4F5D-9201-66924AD59C42}" type="presParOf" srcId="{DA4DB111-7C98-44ED-BC7C-C91D7DDAE81E}" destId="{A740D28C-C6E5-4D3D-829E-B2E72DEC6932}" srcOrd="2" destOrd="0" presId="urn:microsoft.com/office/officeart/2005/8/layout/radial6"/>
    <dgm:cxn modelId="{A926FAB9-6504-4350-BCD2-160EA370911F}" type="presParOf" srcId="{DA4DB111-7C98-44ED-BC7C-C91D7DDAE81E}" destId="{C09C0B9D-C626-4352-937F-E565C32A1F1A}" srcOrd="3" destOrd="0" presId="urn:microsoft.com/office/officeart/2005/8/layout/radial6"/>
    <dgm:cxn modelId="{CA35D5A9-32D2-4009-BBCC-030B5FF96233}" type="presParOf" srcId="{DA4DB111-7C98-44ED-BC7C-C91D7DDAE81E}" destId="{18949E23-5716-41EE-8482-AD899487C22A}" srcOrd="4" destOrd="0" presId="urn:microsoft.com/office/officeart/2005/8/layout/radial6"/>
    <dgm:cxn modelId="{D7907ABC-79C9-40BA-A19A-F31907A1051F}" type="presParOf" srcId="{DA4DB111-7C98-44ED-BC7C-C91D7DDAE81E}" destId="{22544C63-152D-4BA0-B4E1-6E36758E97BB}" srcOrd="5" destOrd="0" presId="urn:microsoft.com/office/officeart/2005/8/layout/radial6"/>
    <dgm:cxn modelId="{8C7FF5DD-F9CF-4828-A6C7-3DC6FA66D059}" type="presParOf" srcId="{DA4DB111-7C98-44ED-BC7C-C91D7DDAE81E}" destId="{47906407-956C-4DBE-95F5-60B3E34737A1}" srcOrd="6" destOrd="0" presId="urn:microsoft.com/office/officeart/2005/8/layout/radial6"/>
    <dgm:cxn modelId="{9D804833-CD34-40D1-A08E-EF3CC996106C}" type="presParOf" srcId="{DA4DB111-7C98-44ED-BC7C-C91D7DDAE81E}" destId="{585FE9A8-D8F9-48B3-BD89-BCB8D40C3B62}" srcOrd="7" destOrd="0" presId="urn:microsoft.com/office/officeart/2005/8/layout/radial6"/>
    <dgm:cxn modelId="{C8DBCAEA-395B-4DF6-8E94-678DB39E0B4D}" type="presParOf" srcId="{DA4DB111-7C98-44ED-BC7C-C91D7DDAE81E}" destId="{61A87214-CB21-4889-AF91-57B4116DD7F6}" srcOrd="8" destOrd="0" presId="urn:microsoft.com/office/officeart/2005/8/layout/radial6"/>
    <dgm:cxn modelId="{6FD1CA90-1B04-4197-A9BD-3EF721CE2B4E}" type="presParOf" srcId="{DA4DB111-7C98-44ED-BC7C-C91D7DDAE81E}" destId="{607E6A0A-3655-4CA6-91D8-44B285A4941A}" srcOrd="9" destOrd="0" presId="urn:microsoft.com/office/officeart/2005/8/layout/radial6"/>
    <dgm:cxn modelId="{C377EA15-D270-47E2-85F4-4175BAF31986}" type="presParOf" srcId="{DA4DB111-7C98-44ED-BC7C-C91D7DDAE81E}" destId="{819BC320-0E3F-4F15-A919-57F70CA02FCD}" srcOrd="10" destOrd="0" presId="urn:microsoft.com/office/officeart/2005/8/layout/radial6"/>
    <dgm:cxn modelId="{7A3DE4A6-0E99-44D9-8EFE-A196F214D27D}" type="presParOf" srcId="{DA4DB111-7C98-44ED-BC7C-C91D7DDAE81E}" destId="{46156E6F-80BF-4EEB-9889-1CA1A20B7461}" srcOrd="11" destOrd="0" presId="urn:microsoft.com/office/officeart/2005/8/layout/radial6"/>
    <dgm:cxn modelId="{9E0834A1-5856-4FA2-A116-647FEB9484A1}" type="presParOf" srcId="{DA4DB111-7C98-44ED-BC7C-C91D7DDAE81E}" destId="{0DD71EEF-493C-4E91-89BE-3AD922D5DFE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1C97F8-6948-4E48-B054-2FE8A4A246DC}" type="doc">
      <dgm:prSet loTypeId="urn:microsoft.com/office/officeart/2005/8/layout/gear1" loCatId="cycle" qsTypeId="urn:microsoft.com/office/officeart/2005/8/quickstyle/simple4" qsCatId="simple" csTypeId="urn:microsoft.com/office/officeart/2005/8/colors/colorful1#6" csCatId="colorful" phldr="1"/>
      <dgm:spPr/>
    </dgm:pt>
    <dgm:pt modelId="{1443F633-AD14-4064-81B3-09A365469148}" type="pres">
      <dgm:prSet presAssocID="{0E1C97F8-6948-4E48-B054-2FE8A4A246DC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A1BDA265-5B35-467D-AEAB-A5C9919FB58D}" type="presOf" srcId="{0E1C97F8-6948-4E48-B054-2FE8A4A246DC}" destId="{1443F633-AD14-4064-81B3-09A365469148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F1A260-603A-ED49-9357-2399FFDBD622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0E0CBC-E26B-A445-BFB0-69EB6FFCCA52}" type="pres">
      <dgm:prSet presAssocID="{27F1A260-603A-ED49-9357-2399FFDBD6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7D7F07F-7D1B-BB43-A21E-75991D8D325C}" type="presOf" srcId="{27F1A260-603A-ED49-9357-2399FFDBD622}" destId="{810E0CBC-E26B-A445-BFB0-69EB6FFCCA5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093AD9-015E-43B6-AC10-A94E6F366FB9}">
      <dsp:nvSpPr>
        <dsp:cNvPr id="0" name=""/>
        <dsp:cNvSpPr/>
      </dsp:nvSpPr>
      <dsp:spPr>
        <a:xfrm>
          <a:off x="0" y="423862"/>
          <a:ext cx="4791075" cy="479107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211BB0-F835-4E86-B266-18691425E5E9}">
      <dsp:nvSpPr>
        <dsp:cNvPr id="0" name=""/>
        <dsp:cNvSpPr/>
      </dsp:nvSpPr>
      <dsp:spPr>
        <a:xfrm>
          <a:off x="455152" y="879014"/>
          <a:ext cx="1868519" cy="18685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1" kern="1200" dirty="0" smtClean="0"/>
            <a:t>Explore</a:t>
          </a:r>
          <a:r>
            <a:rPr lang="en-US" sz="2200" kern="1200" dirty="0" smtClean="0"/>
            <a:t> </a:t>
          </a:r>
          <a:r>
            <a:rPr lang="en-US" sz="2200" i="1" kern="1200" dirty="0" smtClean="0"/>
            <a:t>Develop questions Investigate</a:t>
          </a:r>
          <a:endParaRPr lang="en-US" sz="2200" i="1" kern="1200" dirty="0"/>
        </a:p>
      </dsp:txBody>
      <dsp:txXfrm>
        <a:off x="455152" y="879014"/>
        <a:ext cx="1868519" cy="1868519"/>
      </dsp:txXfrm>
    </dsp:sp>
    <dsp:sp modelId="{C2B51BD5-5A4F-4365-A76C-D59BBBE62C86}">
      <dsp:nvSpPr>
        <dsp:cNvPr id="0" name=""/>
        <dsp:cNvSpPr/>
      </dsp:nvSpPr>
      <dsp:spPr>
        <a:xfrm>
          <a:off x="2467403" y="879014"/>
          <a:ext cx="1868519" cy="18685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Dynamic</a:t>
          </a:r>
          <a:r>
            <a:rPr lang="en-US" sz="2200" kern="1200" baseline="0" dirty="0" smtClean="0"/>
            <a:t> ongoing process</a:t>
          </a:r>
          <a:endParaRPr lang="en-US" sz="2200" kern="1200" dirty="0"/>
        </a:p>
      </dsp:txBody>
      <dsp:txXfrm>
        <a:off x="2467403" y="879014"/>
        <a:ext cx="1868519" cy="1868519"/>
      </dsp:txXfrm>
    </dsp:sp>
    <dsp:sp modelId="{73A91614-9B3D-43BA-AA9F-AEAC86EAE993}">
      <dsp:nvSpPr>
        <dsp:cNvPr id="0" name=""/>
        <dsp:cNvSpPr/>
      </dsp:nvSpPr>
      <dsp:spPr>
        <a:xfrm>
          <a:off x="152405" y="2850448"/>
          <a:ext cx="2169220" cy="19501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Choice for students </a:t>
          </a:r>
          <a:endParaRPr lang="en-US" sz="2400" kern="1200" dirty="0"/>
        </a:p>
      </dsp:txBody>
      <dsp:txXfrm>
        <a:off x="152405" y="2850448"/>
        <a:ext cx="2169220" cy="1950154"/>
      </dsp:txXfrm>
    </dsp:sp>
    <dsp:sp modelId="{F0A5EA68-263D-4FB7-B774-F68EEBE0AB0A}">
      <dsp:nvSpPr>
        <dsp:cNvPr id="0" name=""/>
        <dsp:cNvSpPr/>
      </dsp:nvSpPr>
      <dsp:spPr>
        <a:xfrm>
          <a:off x="2450399" y="2891266"/>
          <a:ext cx="2340675" cy="18685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Meaningful Connections to the real world</a:t>
          </a:r>
          <a:endParaRPr lang="en-US" sz="2400" kern="1200" dirty="0"/>
        </a:p>
      </dsp:txBody>
      <dsp:txXfrm>
        <a:off x="2450399" y="2891266"/>
        <a:ext cx="2340675" cy="18685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3464AA-9AD1-564B-A65E-0CFED442F710}">
      <dsp:nvSpPr>
        <dsp:cNvPr id="0" name=""/>
        <dsp:cNvSpPr/>
      </dsp:nvSpPr>
      <dsp:spPr>
        <a:xfrm>
          <a:off x="1218302" y="268667"/>
          <a:ext cx="2274202" cy="14169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Connect and Wonder</a:t>
          </a:r>
          <a:endParaRPr lang="en-US" sz="2000" kern="1200" dirty="0"/>
        </a:p>
      </dsp:txBody>
      <dsp:txXfrm>
        <a:off x="1218302" y="268667"/>
        <a:ext cx="2274202" cy="1416978"/>
      </dsp:txXfrm>
    </dsp:sp>
    <dsp:sp modelId="{07A2E94A-5847-4143-9E54-73E6F254D68A}">
      <dsp:nvSpPr>
        <dsp:cNvPr id="0" name=""/>
        <dsp:cNvSpPr/>
      </dsp:nvSpPr>
      <dsp:spPr>
        <a:xfrm rot="2160000">
          <a:off x="3140573" y="1371899"/>
          <a:ext cx="186987" cy="487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2160000">
        <a:off x="3140573" y="1371899"/>
        <a:ext cx="186987" cy="487288"/>
      </dsp:txXfrm>
    </dsp:sp>
    <dsp:sp modelId="{531C4B32-E857-4C4C-81E6-1894E80A3C18}">
      <dsp:nvSpPr>
        <dsp:cNvPr id="0" name=""/>
        <dsp:cNvSpPr/>
      </dsp:nvSpPr>
      <dsp:spPr>
        <a:xfrm>
          <a:off x="3095189" y="1491121"/>
          <a:ext cx="2028377" cy="15207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Investigate</a:t>
          </a:r>
          <a:endParaRPr lang="en-US" sz="2000" kern="1200" dirty="0"/>
        </a:p>
      </dsp:txBody>
      <dsp:txXfrm>
        <a:off x="3095189" y="1491121"/>
        <a:ext cx="2028377" cy="1520745"/>
      </dsp:txXfrm>
    </dsp:sp>
    <dsp:sp modelId="{1BEFD95C-6CE9-2542-B846-01CACA792D2C}">
      <dsp:nvSpPr>
        <dsp:cNvPr id="0" name=""/>
        <dsp:cNvSpPr/>
      </dsp:nvSpPr>
      <dsp:spPr>
        <a:xfrm rot="6206340">
          <a:off x="3714769" y="3025765"/>
          <a:ext cx="302749" cy="487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6206340">
        <a:off x="3714769" y="3025765"/>
        <a:ext cx="302749" cy="487288"/>
      </dsp:txXfrm>
    </dsp:sp>
    <dsp:sp modelId="{1983C716-61D0-1643-87B1-D2AE55EA31B6}">
      <dsp:nvSpPr>
        <dsp:cNvPr id="0" name=""/>
        <dsp:cNvSpPr/>
      </dsp:nvSpPr>
      <dsp:spPr>
        <a:xfrm>
          <a:off x="2560487" y="3544143"/>
          <a:ext cx="2112379" cy="15385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Construct</a:t>
          </a:r>
          <a:endParaRPr lang="en-US" sz="2000" kern="1200" dirty="0"/>
        </a:p>
      </dsp:txBody>
      <dsp:txXfrm>
        <a:off x="2560487" y="3544143"/>
        <a:ext cx="2112379" cy="1538533"/>
      </dsp:txXfrm>
    </dsp:sp>
    <dsp:sp modelId="{542D60CA-A387-564C-974B-413BD88912A1}">
      <dsp:nvSpPr>
        <dsp:cNvPr id="0" name=""/>
        <dsp:cNvSpPr/>
      </dsp:nvSpPr>
      <dsp:spPr>
        <a:xfrm rot="10812487">
          <a:off x="2125343" y="4064907"/>
          <a:ext cx="307512" cy="487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10812487">
        <a:off x="2125343" y="4064907"/>
        <a:ext cx="307512" cy="487288"/>
      </dsp:txXfrm>
    </dsp:sp>
    <dsp:sp modelId="{C151A9FB-AA5E-BB4D-89ED-85A26E4AEE41}">
      <dsp:nvSpPr>
        <dsp:cNvPr id="0" name=""/>
        <dsp:cNvSpPr/>
      </dsp:nvSpPr>
      <dsp:spPr>
        <a:xfrm>
          <a:off x="30668" y="3462388"/>
          <a:ext cx="1949631" cy="16830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Express</a:t>
          </a:r>
          <a:endParaRPr lang="en-US" sz="2000" kern="1200" dirty="0"/>
        </a:p>
      </dsp:txBody>
      <dsp:txXfrm>
        <a:off x="30668" y="3462388"/>
        <a:ext cx="1949631" cy="1683074"/>
      </dsp:txXfrm>
    </dsp:sp>
    <dsp:sp modelId="{CDAC3F9E-6C07-F145-80A9-B3DD4C9B66F3}">
      <dsp:nvSpPr>
        <dsp:cNvPr id="0" name=""/>
        <dsp:cNvSpPr/>
      </dsp:nvSpPr>
      <dsp:spPr>
        <a:xfrm rot="15531766">
          <a:off x="636862" y="2958276"/>
          <a:ext cx="303347" cy="487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15531766">
        <a:off x="636862" y="2958276"/>
        <a:ext cx="303347" cy="487288"/>
      </dsp:txXfrm>
    </dsp:sp>
    <dsp:sp modelId="{1CD0530F-607A-CD41-B053-A35DB3956CB6}">
      <dsp:nvSpPr>
        <dsp:cNvPr id="0" name=""/>
        <dsp:cNvSpPr/>
      </dsp:nvSpPr>
      <dsp:spPr>
        <a:xfrm>
          <a:off x="-170567" y="1580674"/>
          <a:ext cx="1543990" cy="13416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Reflect</a:t>
          </a:r>
        </a:p>
      </dsp:txBody>
      <dsp:txXfrm>
        <a:off x="-170567" y="1580674"/>
        <a:ext cx="1543990" cy="1341639"/>
      </dsp:txXfrm>
    </dsp:sp>
    <dsp:sp modelId="{315D2BFF-9F2A-3746-959C-39F8A0511317}">
      <dsp:nvSpPr>
        <dsp:cNvPr id="0" name=""/>
        <dsp:cNvSpPr/>
      </dsp:nvSpPr>
      <dsp:spPr>
        <a:xfrm rot="19440000">
          <a:off x="1260039" y="1429032"/>
          <a:ext cx="276126" cy="487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19440000">
        <a:off x="1260039" y="1429032"/>
        <a:ext cx="276126" cy="4872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B1C36D-D999-4524-9E90-C2934DCBE798}">
      <dsp:nvSpPr>
        <dsp:cNvPr id="0" name=""/>
        <dsp:cNvSpPr/>
      </dsp:nvSpPr>
      <dsp:spPr>
        <a:xfrm>
          <a:off x="1983057" y="397674"/>
          <a:ext cx="3870483" cy="134416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DE1BE-A771-4291-B823-A472D486097E}">
      <dsp:nvSpPr>
        <dsp:cNvPr id="0" name=""/>
        <dsp:cNvSpPr/>
      </dsp:nvSpPr>
      <dsp:spPr>
        <a:xfrm>
          <a:off x="3549253" y="3913710"/>
          <a:ext cx="750093" cy="480060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A637C46-80AF-48D1-8547-2F94D62BC8B8}">
      <dsp:nvSpPr>
        <dsp:cNvPr id="0" name=""/>
        <dsp:cNvSpPr/>
      </dsp:nvSpPr>
      <dsp:spPr>
        <a:xfrm>
          <a:off x="2124075" y="4073133"/>
          <a:ext cx="3600450" cy="900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Topic idea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2124075" y="4073133"/>
        <a:ext cx="3600450" cy="900112"/>
      </dsp:txXfrm>
    </dsp:sp>
    <dsp:sp modelId="{EEA1041F-7AE6-41DF-9E8A-2DEB753F5241}">
      <dsp:nvSpPr>
        <dsp:cNvPr id="0" name=""/>
        <dsp:cNvSpPr/>
      </dsp:nvSpPr>
      <dsp:spPr>
        <a:xfrm>
          <a:off x="2786025" y="1612656"/>
          <a:ext cx="2395833" cy="18161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Connections</a:t>
          </a:r>
          <a:endParaRPr lang="en-US" sz="1800" kern="1200" dirty="0"/>
        </a:p>
      </dsp:txBody>
      <dsp:txXfrm>
        <a:off x="2786025" y="1612656"/>
        <a:ext cx="2395833" cy="1816165"/>
      </dsp:txXfrm>
    </dsp:sp>
    <dsp:sp modelId="{A9D9E12F-6F84-4BA3-8BEC-B986FF5341E5}">
      <dsp:nvSpPr>
        <dsp:cNvPr id="0" name=""/>
        <dsp:cNvSpPr/>
      </dsp:nvSpPr>
      <dsp:spPr>
        <a:xfrm>
          <a:off x="2191876" y="778823"/>
          <a:ext cx="1814640" cy="14579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Interests</a:t>
          </a:r>
          <a:endParaRPr lang="en-US" sz="2000" kern="1200" dirty="0"/>
        </a:p>
      </dsp:txBody>
      <dsp:txXfrm>
        <a:off x="2191876" y="778823"/>
        <a:ext cx="1814640" cy="1457979"/>
      </dsp:txXfrm>
    </dsp:sp>
    <dsp:sp modelId="{4B487C09-0013-400C-A1C7-F1A745952A2B}">
      <dsp:nvSpPr>
        <dsp:cNvPr id="0" name=""/>
        <dsp:cNvSpPr/>
      </dsp:nvSpPr>
      <dsp:spPr>
        <a:xfrm>
          <a:off x="3722667" y="424670"/>
          <a:ext cx="1513404" cy="151340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Ideas</a:t>
          </a:r>
          <a:endParaRPr lang="en-US" sz="2400" kern="1200" dirty="0"/>
        </a:p>
      </dsp:txBody>
      <dsp:txXfrm>
        <a:off x="3722667" y="424670"/>
        <a:ext cx="1513404" cy="1513404"/>
      </dsp:txXfrm>
    </dsp:sp>
    <dsp:sp modelId="{19DBC027-DF97-4FF5-AF53-0CDCB2302919}">
      <dsp:nvSpPr>
        <dsp:cNvPr id="0" name=""/>
        <dsp:cNvSpPr/>
      </dsp:nvSpPr>
      <dsp:spPr>
        <a:xfrm>
          <a:off x="1565516" y="-172646"/>
          <a:ext cx="4749743" cy="41710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835CB9-1BD1-6A40-96A0-DE59385FCB2D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8F61A6-23E2-CC45-8515-4E6024019ADD}">
      <dsp:nvSpPr>
        <dsp:cNvPr id="0" name=""/>
        <dsp:cNvSpPr/>
      </dsp:nvSpPr>
      <dsp:spPr>
        <a:xfrm>
          <a:off x="2743199" y="406796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Developing Your Questions</a:t>
          </a:r>
          <a:endParaRPr lang="en-US" sz="2400" kern="1200" dirty="0"/>
        </a:p>
      </dsp:txBody>
      <dsp:txXfrm>
        <a:off x="2743199" y="406796"/>
        <a:ext cx="2641600" cy="722312"/>
      </dsp:txXfrm>
    </dsp:sp>
    <dsp:sp modelId="{9025E69B-C2C4-0C48-9593-E959ADEFF771}">
      <dsp:nvSpPr>
        <dsp:cNvPr id="0" name=""/>
        <dsp:cNvSpPr/>
      </dsp:nvSpPr>
      <dsp:spPr>
        <a:xfrm>
          <a:off x="2743199" y="1270000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Question One</a:t>
          </a:r>
          <a:endParaRPr lang="en-US" sz="2400" kern="1200" dirty="0"/>
        </a:p>
      </dsp:txBody>
      <dsp:txXfrm>
        <a:off x="2743199" y="1270000"/>
        <a:ext cx="2641600" cy="722312"/>
      </dsp:txXfrm>
    </dsp:sp>
    <dsp:sp modelId="{8252C688-3C24-9243-A1AB-2D19A6A60286}">
      <dsp:nvSpPr>
        <dsp:cNvPr id="0" name=""/>
        <dsp:cNvSpPr/>
      </dsp:nvSpPr>
      <dsp:spPr>
        <a:xfrm>
          <a:off x="2743199" y="2184400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Question Two</a:t>
          </a:r>
          <a:endParaRPr lang="en-US" sz="2400" kern="1200" dirty="0"/>
        </a:p>
      </dsp:txBody>
      <dsp:txXfrm>
        <a:off x="2743199" y="2184400"/>
        <a:ext cx="2641600" cy="722312"/>
      </dsp:txXfrm>
    </dsp:sp>
    <dsp:sp modelId="{E11728D3-FAD2-3742-8C2D-A7E6700F63D9}">
      <dsp:nvSpPr>
        <dsp:cNvPr id="0" name=""/>
        <dsp:cNvSpPr/>
      </dsp:nvSpPr>
      <dsp:spPr>
        <a:xfrm>
          <a:off x="2743199" y="3098797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Question Three</a:t>
          </a:r>
          <a:endParaRPr lang="en-US" sz="2400" kern="1200" dirty="0"/>
        </a:p>
      </dsp:txBody>
      <dsp:txXfrm>
        <a:off x="2743199" y="3098797"/>
        <a:ext cx="2641600" cy="7223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D71EEF-493C-4E91-89BE-3AD922D5DFEC}">
      <dsp:nvSpPr>
        <dsp:cNvPr id="0" name=""/>
        <dsp:cNvSpPr/>
      </dsp:nvSpPr>
      <dsp:spPr>
        <a:xfrm>
          <a:off x="771078" y="570491"/>
          <a:ext cx="3273109" cy="3273109"/>
        </a:xfrm>
        <a:prstGeom prst="blockArc">
          <a:avLst>
            <a:gd name="adj1" fmla="val 11182217"/>
            <a:gd name="adj2" fmla="val 16630203"/>
            <a:gd name="adj3" fmla="val 463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7E6A0A-3655-4CA6-91D8-44B285A4941A}">
      <dsp:nvSpPr>
        <dsp:cNvPr id="0" name=""/>
        <dsp:cNvSpPr/>
      </dsp:nvSpPr>
      <dsp:spPr>
        <a:xfrm>
          <a:off x="773737" y="544798"/>
          <a:ext cx="3273109" cy="3273109"/>
        </a:xfrm>
        <a:prstGeom prst="blockArc">
          <a:avLst>
            <a:gd name="adj1" fmla="val 4685548"/>
            <a:gd name="adj2" fmla="val 11126670"/>
            <a:gd name="adj3" fmla="val 463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906407-956C-4DBE-95F5-60B3E34737A1}">
      <dsp:nvSpPr>
        <dsp:cNvPr id="0" name=""/>
        <dsp:cNvSpPr/>
      </dsp:nvSpPr>
      <dsp:spPr>
        <a:xfrm>
          <a:off x="1222712" y="514843"/>
          <a:ext cx="3273109" cy="3273109"/>
        </a:xfrm>
        <a:prstGeom prst="blockArc">
          <a:avLst>
            <a:gd name="adj1" fmla="val 21260193"/>
            <a:gd name="adj2" fmla="val 5656405"/>
            <a:gd name="adj3" fmla="val 463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9C0B9D-C626-4352-937F-E565C32A1F1A}">
      <dsp:nvSpPr>
        <dsp:cNvPr id="0" name=""/>
        <dsp:cNvSpPr/>
      </dsp:nvSpPr>
      <dsp:spPr>
        <a:xfrm>
          <a:off x="1228112" y="562118"/>
          <a:ext cx="3273109" cy="3273109"/>
        </a:xfrm>
        <a:prstGeom prst="blockArc">
          <a:avLst>
            <a:gd name="adj1" fmla="val 15643842"/>
            <a:gd name="adj2" fmla="val 21157867"/>
            <a:gd name="adj3" fmla="val 463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AF0A74-5C53-4808-8A77-31B80B0E5BF6}">
      <dsp:nvSpPr>
        <dsp:cNvPr id="0" name=""/>
        <dsp:cNvSpPr/>
      </dsp:nvSpPr>
      <dsp:spPr>
        <a:xfrm>
          <a:off x="1750116" y="1490448"/>
          <a:ext cx="1704072" cy="13908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Inquiry</a:t>
          </a:r>
          <a:endParaRPr lang="en-US" sz="2400" kern="1200" dirty="0"/>
        </a:p>
      </dsp:txBody>
      <dsp:txXfrm>
        <a:off x="1750116" y="1490448"/>
        <a:ext cx="1704072" cy="1390864"/>
      </dsp:txXfrm>
    </dsp:sp>
    <dsp:sp modelId="{21E2B31A-E4B2-4ECF-88AA-8FCC85E6F254}">
      <dsp:nvSpPr>
        <dsp:cNvPr id="0" name=""/>
        <dsp:cNvSpPr/>
      </dsp:nvSpPr>
      <dsp:spPr>
        <a:xfrm>
          <a:off x="1459555" y="-13285"/>
          <a:ext cx="2295222" cy="12683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</a:t>
          </a:r>
          <a:endParaRPr lang="en-US" sz="2400" kern="1200" dirty="0"/>
        </a:p>
      </dsp:txBody>
      <dsp:txXfrm>
        <a:off x="1459555" y="-13285"/>
        <a:ext cx="2295222" cy="1268394"/>
      </dsp:txXfrm>
    </dsp:sp>
    <dsp:sp modelId="{18949E23-5716-41EE-8482-AD899487C22A}">
      <dsp:nvSpPr>
        <dsp:cNvPr id="0" name=""/>
        <dsp:cNvSpPr/>
      </dsp:nvSpPr>
      <dsp:spPr>
        <a:xfrm>
          <a:off x="3568685" y="1105960"/>
          <a:ext cx="1762828" cy="177535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Check sources “CRAAP TEST”</a:t>
          </a:r>
          <a:endParaRPr lang="en-US" sz="2000" kern="1200" dirty="0"/>
        </a:p>
      </dsp:txBody>
      <dsp:txXfrm>
        <a:off x="3568685" y="1105960"/>
        <a:ext cx="1762828" cy="1775351"/>
      </dsp:txXfrm>
    </dsp:sp>
    <dsp:sp modelId="{585FE9A8-D8F9-48B3-BD89-BCB8D40C3B62}">
      <dsp:nvSpPr>
        <dsp:cNvPr id="0" name=""/>
        <dsp:cNvSpPr/>
      </dsp:nvSpPr>
      <dsp:spPr>
        <a:xfrm>
          <a:off x="1840243" y="3297574"/>
          <a:ext cx="1799799" cy="89602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Cite sources</a:t>
          </a:r>
          <a:endParaRPr lang="en-US" sz="2400" kern="1200" dirty="0"/>
        </a:p>
      </dsp:txBody>
      <dsp:txXfrm>
        <a:off x="1840243" y="3297574"/>
        <a:ext cx="1799799" cy="896028"/>
      </dsp:txXfrm>
    </dsp:sp>
    <dsp:sp modelId="{819BC320-0E3F-4F15-A919-57F70CA02FCD}">
      <dsp:nvSpPr>
        <dsp:cNvPr id="0" name=""/>
        <dsp:cNvSpPr/>
      </dsp:nvSpPr>
      <dsp:spPr>
        <a:xfrm>
          <a:off x="0" y="1254226"/>
          <a:ext cx="1637737" cy="155089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Note- taking</a:t>
          </a:r>
          <a:endParaRPr lang="en-US" sz="2400" kern="1200" dirty="0"/>
        </a:p>
      </dsp:txBody>
      <dsp:txXfrm>
        <a:off x="0" y="1254226"/>
        <a:ext cx="1637737" cy="155089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3B759-2C63-468F-8D4E-F44D9A92D92F}" type="datetimeFigureOut">
              <a:rPr lang="en-US" smtClean="0"/>
              <a:pPr/>
              <a:t>10/27/19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9FF08-FF76-4533-AFD1-03448A6ADE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671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1219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101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101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373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971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LAW 12 – Develop</a:t>
            </a:r>
            <a:r>
              <a:rPr lang="en-US" baseline="0" dirty="0" smtClean="0"/>
              <a:t> two questions –</a:t>
            </a:r>
          </a:p>
          <a:p>
            <a:r>
              <a:rPr lang="en-US" baseline="0" dirty="0" smtClean="0"/>
              <a:t>**This takes time!  </a:t>
            </a:r>
          </a:p>
          <a:p>
            <a:r>
              <a:rPr lang="en-US" baseline="0" dirty="0" smtClean="0"/>
              <a:t>Research your idea…what information is out there for your topic? </a:t>
            </a:r>
          </a:p>
          <a:p>
            <a:r>
              <a:rPr lang="en-US" baseline="0" dirty="0" smtClean="0"/>
              <a:t>Review, reflect, discuss…then start refining your ideas and develop your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695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locate, access, assess, understand, synthesize and evaluate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0180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APA 6 citation for Law 12</a:t>
            </a:r>
          </a:p>
          <a:p>
            <a:r>
              <a:rPr lang="en-US" dirty="0" smtClean="0"/>
              <a:t>APA for</a:t>
            </a:r>
            <a:r>
              <a:rPr lang="en-US" baseline="0" dirty="0" smtClean="0"/>
              <a:t> social science courses – emphasis on the date a work was created</a:t>
            </a:r>
            <a:endParaRPr lang="en-US" dirty="0" smtClean="0"/>
          </a:p>
          <a:p>
            <a:r>
              <a:rPr lang="en-US" b="1" dirty="0" smtClean="0"/>
              <a:t>In-text</a:t>
            </a:r>
            <a:r>
              <a:rPr lang="en-US" b="1" baseline="0" dirty="0" smtClean="0"/>
              <a:t> citation </a:t>
            </a:r>
            <a:r>
              <a:rPr lang="en-US" baseline="0" dirty="0" smtClean="0"/>
              <a:t>ex. (King, 2014)</a:t>
            </a:r>
          </a:p>
          <a:p>
            <a:r>
              <a:rPr lang="en-US" b="1" baseline="0" dirty="0" smtClean="0"/>
              <a:t>References List </a:t>
            </a:r>
            <a:r>
              <a:rPr lang="en-US" baseline="0" dirty="0" smtClean="0"/>
              <a:t>(at the end the paper in alphabetical order by author</a:t>
            </a:r>
          </a:p>
          <a:p>
            <a:r>
              <a:rPr lang="en-US" baseline="0" dirty="0" smtClean="0"/>
              <a:t>-author, date, title, publication &amp; retrieval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5717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10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101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10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649224" y="2788920"/>
            <a:ext cx="8266176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2357120"/>
            <a:ext cx="3748088" cy="214376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514600"/>
            <a:ext cx="3429000" cy="18288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defRPr sz="3600" b="0" dirty="0"/>
            </a:lvl1pPr>
          </a:lstStyle>
          <a:p>
            <a:pPr lvl="0" algn="ctr"/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953000"/>
            <a:ext cx="3429000" cy="1295400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pPr/>
              <a:t>10/27/19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pPr/>
              <a:t>10/27/19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758" y="167570"/>
            <a:ext cx="4656825" cy="202396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4400" dirty="0"/>
            </a:lvl1pPr>
          </a:lstStyle>
          <a:p>
            <a:pPr lvl="0" algn="r"/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80000">
            <a:off x="4811290" y="2659443"/>
            <a:ext cx="3703911" cy="3864287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sz="2000" baseline="0"/>
            </a:lvl1pPr>
          </a:lstStyle>
          <a:p>
            <a:pPr marL="0" lvl="0" indent="0">
              <a:buNone/>
            </a:pPr>
            <a:r>
              <a:rPr lang="en-CA" dirty="0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547938"/>
            <a:ext cx="3951755" cy="3700463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itchFamily="34" charset="0"/>
              <a:buNone/>
              <a:defRPr lang="en-US" sz="2800" dirty="0" smtClean="0">
                <a:effectLst/>
              </a:defRPr>
            </a:lvl1pPr>
          </a:lstStyle>
          <a:p>
            <a:pPr marL="0" lvl="0" indent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8" name="Rectangle 7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9" cy="723620"/>
          </a:xfrm>
        </p:spPr>
        <p:txBody>
          <a:bodyPr anchor="b" anchorCtr="0"/>
          <a:lstStyle>
            <a:lvl1pPr algn="ctr"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pPr/>
              <a:t>10/27/19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3232" y="5105399"/>
            <a:ext cx="7717536" cy="1281953"/>
          </a:xfrm>
        </p:spPr>
        <p:txBody>
          <a:bodyPr>
            <a:noAutofit/>
          </a:bodyPr>
          <a:lstStyle>
            <a:lvl1pPr marL="0" indent="0" algn="ctr">
              <a:spcAft>
                <a:spcPts val="300"/>
              </a:spcAft>
              <a:buFontTx/>
              <a:buNone/>
              <a:defRPr sz="1800" b="0">
                <a:effectLst/>
              </a:defRPr>
            </a:lvl1pPr>
            <a:lvl2pPr marL="349250" indent="0">
              <a:buFontTx/>
              <a:buNone/>
              <a:defRPr/>
            </a:lvl2pPr>
            <a:lvl3pPr marL="631825" indent="0">
              <a:buFontTx/>
              <a:buNone/>
              <a:defRPr/>
            </a:lvl3pPr>
            <a:lvl4pPr marL="914400" indent="0">
              <a:buFontTx/>
              <a:buNone/>
              <a:defRPr/>
            </a:lvl4pPr>
            <a:lvl5pPr marL="1196975" indent="0">
              <a:buFontTx/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3507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7" name="Rectangle 6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9" cy="723620"/>
          </a:xfrm>
        </p:spPr>
        <p:txBody>
          <a:bodyPr anchor="b" anchorCtr="0"/>
          <a:lstStyle>
            <a:lvl1pPr algn="ctr"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pPr/>
              <a:t>10/27/19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FontTx/>
              <a:buNone/>
              <a:defRPr sz="1800">
                <a:effectLst/>
              </a:defRPr>
            </a:lvl1pPr>
            <a:lvl2pPr marL="349250" indent="0">
              <a:buFontTx/>
              <a:buNone/>
              <a:defRPr>
                <a:effectLst/>
              </a:defRPr>
            </a:lvl2pPr>
            <a:lvl3pPr marL="631825" indent="0">
              <a:buFontTx/>
              <a:buNone/>
              <a:defRPr>
                <a:effectLst/>
              </a:defRPr>
            </a:lvl3pPr>
            <a:lvl4pPr marL="914400" indent="0">
              <a:buFontTx/>
              <a:buNone/>
              <a:defRPr>
                <a:effectLst/>
              </a:defRPr>
            </a:lvl4pPr>
            <a:lvl5pPr marL="1196975" indent="0">
              <a:buFontTx/>
              <a:buNone/>
              <a:defRPr>
                <a:effectLst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713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pPr/>
              <a:t>10/27/19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pPr/>
              <a:t>10/27/19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pPr/>
              <a:t>10/27/19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 rot="16200000">
            <a:off x="6032064" y="-1356876"/>
            <a:ext cx="1450260" cy="47736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589" y="304799"/>
            <a:ext cx="4164013" cy="1447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pPr/>
              <a:t>10/27/19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12788" y="1905000"/>
            <a:ext cx="7716839" cy="4495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79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Freeform 14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Freeform 15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60000">
            <a:off x="1252728" y="3566160"/>
            <a:ext cx="7324344" cy="1609344"/>
          </a:xfrm>
        </p:spPr>
        <p:txBody>
          <a:bodyPr anchor="b" anchorCtr="0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2551176" y="4992624"/>
            <a:ext cx="6400800" cy="914400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FontTx/>
              <a:buNone/>
              <a:defRPr>
                <a:effectLst/>
              </a:defRPr>
            </a:lvl1pPr>
            <a:lvl2pPr marL="349250" indent="0">
              <a:buFontTx/>
              <a:buNone/>
              <a:defRPr>
                <a:effectLst/>
              </a:defRPr>
            </a:lvl2pPr>
            <a:lvl3pPr marL="631825" indent="0">
              <a:buFontTx/>
              <a:buNone/>
              <a:defRPr>
                <a:effectLst/>
              </a:defRPr>
            </a:lvl3pPr>
            <a:lvl4pPr marL="914400" indent="0">
              <a:buFontTx/>
              <a:buNone/>
              <a:defRPr>
                <a:effectLst/>
              </a:defRPr>
            </a:lvl4pPr>
            <a:lvl5pPr marL="1196975" indent="0">
              <a:buFontTx/>
              <a:buNone/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629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pPr/>
              <a:t>10/27/19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5181599"/>
            <a:ext cx="4267200" cy="1447800"/>
          </a:xfrm>
        </p:spPr>
        <p:txBody>
          <a:bodyPr vert="horz" lIns="91440" tIns="45720" rIns="91440" bIns="45720" rtlCol="0" anchor="ctr">
            <a:noAutofit/>
          </a:bodyPr>
          <a:lstStyle>
            <a:lvl1pPr algn="r">
              <a:defRPr/>
            </a:lvl1pPr>
          </a:lstStyle>
          <a:p>
            <a:pPr lvl="0" algn="r"/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28083"/>
            <a:ext cx="4343400" cy="3923271"/>
          </a:xfrm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258" y="1828800"/>
            <a:ext cx="4343400" cy="39232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pPr/>
              <a:t>10/27/19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ound Same Side Corner Rectangle 10"/>
          <p:cNvSpPr/>
          <p:nvPr/>
        </p:nvSpPr>
        <p:spPr>
          <a:xfrm rot="5400000">
            <a:off x="1849727" y="3923851"/>
            <a:ext cx="667512" cy="43198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6639740" y="-1566294"/>
            <a:ext cx="668595" cy="429279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4648" y="246063"/>
            <a:ext cx="3730752" cy="668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ctr">
              <a:buFont typeface="Arial" pitchFamily="34" charset="0"/>
              <a:buNone/>
              <a:defRPr lang="en-US" smtClean="0"/>
            </a:lvl1pPr>
          </a:lstStyle>
          <a:p>
            <a:pPr marL="0" lvl="0" indent="0" algn="ctr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800" y="5749925"/>
            <a:ext cx="3733800" cy="6683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ctr">
              <a:buFont typeface="Arial" pitchFamily="34" charset="0"/>
              <a:buNone/>
              <a:defRPr lang="en-US" dirty="0" smtClean="0"/>
            </a:lvl1pPr>
          </a:lstStyle>
          <a:p>
            <a:pPr marL="0" lvl="0" indent="0" algn="ctr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pPr/>
              <a:t>10/27/19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pPr/>
              <a:t>10/27/19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 rotWithShape="1">
          <a:blip r:embed="rId17"/>
          <a:srcRect t="17030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556" t="16668"/>
          <a:stretch/>
        </p:blipFill>
        <p:spPr>
          <a:xfrm>
            <a:off x="0" y="0"/>
            <a:ext cx="2152254" cy="114291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516" y="658031"/>
            <a:ext cx="1509086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02B70FB-18ED-4CA5-8368-F946A6F2C1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2058294" cy="42918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50130"/>
            <a:ext cx="1806118" cy="180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92AEC960-1F6D-44A9-80B8-39618AA04C59}" type="datetimeFigureOut">
              <a:rPr lang="en-US" smtClean="0"/>
              <a:pPr/>
              <a:t>10/27/19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85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83" r:id="rId12"/>
    <p:sldLayoutId id="2147483684" r:id="rId13"/>
    <p:sldLayoutId id="2147483673" r:id="rId14"/>
    <p:sldLayoutId id="2147483674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9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6.xml"/><Relationship Id="rId12" Type="http://schemas.microsoft.com/office/2007/relationships/diagramDrawing" Target="../diagrams/drawing6.xml"/><Relationship Id="rId13" Type="http://schemas.openxmlformats.org/officeDocument/2006/relationships/diagramData" Target="../diagrams/data7.xml"/><Relationship Id="rId14" Type="http://schemas.openxmlformats.org/officeDocument/2006/relationships/diagramLayout" Target="../diagrams/layout7.xml"/><Relationship Id="rId15" Type="http://schemas.openxmlformats.org/officeDocument/2006/relationships/diagramQuickStyle" Target="../diagrams/quickStyle7.xml"/><Relationship Id="rId16" Type="http://schemas.openxmlformats.org/officeDocument/2006/relationships/diagramColors" Target="../diagrams/colors7.xml"/><Relationship Id="rId17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diagramData" Target="../diagrams/data6.xml"/><Relationship Id="rId9" Type="http://schemas.openxmlformats.org/officeDocument/2006/relationships/diagramLayout" Target="../diagrams/layout6.xml"/><Relationship Id="rId10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Inquiry Project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4000" dirty="0" smtClean="0"/>
              <a:t>What is Inquiry?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646499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ypes-of-student-inquiry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0111"/>
            <a:ext cx="8458200" cy="63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969509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243770"/>
            <a:ext cx="6971383" cy="1127830"/>
          </a:xfrm>
        </p:spPr>
        <p:txBody>
          <a:bodyPr/>
          <a:lstStyle/>
          <a:p>
            <a:r>
              <a:rPr lang="en-US" dirty="0" smtClean="0"/>
              <a:t>WHAT IS THE REASON BEHIND YOUR INQUIRY?</a:t>
            </a:r>
            <a:endParaRPr lang="en-US" dirty="0"/>
          </a:p>
        </p:txBody>
      </p:sp>
      <p:pic>
        <p:nvPicPr>
          <p:cNvPr id="6" name="Picture 5" descr="1518571646282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1366722"/>
            <a:ext cx="7315201" cy="549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969509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4343400" cy="1066800"/>
          </a:xfrm>
        </p:spPr>
        <p:txBody>
          <a:bodyPr/>
          <a:lstStyle/>
          <a:p>
            <a:pPr algn="ctr"/>
            <a:r>
              <a:rPr lang="en-US" dirty="0" smtClean="0"/>
              <a:t>Sharing</a:t>
            </a:r>
            <a:endParaRPr lang="en-US" dirty="0"/>
          </a:p>
        </p:txBody>
      </p:sp>
      <p:pic>
        <p:nvPicPr>
          <p:cNvPr id="5" name="Picture 4" descr="free-inquiry-proposal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969509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18571772515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02"/>
            <a:ext cx="9144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969509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9832" y="304800"/>
            <a:ext cx="4572000" cy="175260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Inquiry Projects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vs 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Traditional Research Projects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3434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Typically, teachers provide an overarching theme  but students decide on the direction of the project  (flexible choice)</a:t>
            </a:r>
          </a:p>
          <a:p>
            <a:r>
              <a:rPr lang="en-US" sz="1900" dirty="0" smtClean="0"/>
              <a:t>Students develop inquiry  questions that  lead to deeper investigation of the content</a:t>
            </a:r>
          </a:p>
          <a:p>
            <a:r>
              <a:rPr lang="en-US" sz="1900" dirty="0" smtClean="0"/>
              <a:t>Typically, high level of personal connection for the students</a:t>
            </a:r>
          </a:p>
          <a:p>
            <a:r>
              <a:rPr lang="en-US" sz="1900" dirty="0"/>
              <a:t>Emphasis on the process </a:t>
            </a:r>
            <a:endParaRPr lang="en-US" sz="1900" dirty="0" smtClean="0"/>
          </a:p>
          <a:p>
            <a:r>
              <a:rPr lang="en-US" sz="1900" dirty="0" smtClean="0"/>
              <a:t>Reflection is part of the process</a:t>
            </a:r>
          </a:p>
          <a:p>
            <a:r>
              <a:rPr lang="en-US" sz="1900" dirty="0" smtClean="0"/>
              <a:t>Share findings with  teacher and classmates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152400" y="2209800"/>
            <a:ext cx="4343400" cy="3923271"/>
          </a:xfrm>
        </p:spPr>
        <p:txBody>
          <a:bodyPr/>
          <a:lstStyle/>
          <a:p>
            <a:r>
              <a:rPr lang="en-US" dirty="0" smtClean="0"/>
              <a:t>Teachers provide the topics for students to select (limited choice)</a:t>
            </a:r>
          </a:p>
          <a:p>
            <a:r>
              <a:rPr lang="en-US" dirty="0" smtClean="0"/>
              <a:t>Content driven</a:t>
            </a:r>
          </a:p>
          <a:p>
            <a:r>
              <a:rPr lang="en-US" dirty="0" smtClean="0"/>
              <a:t>Students are to demonstrate their knowledge of the selected topic</a:t>
            </a:r>
          </a:p>
          <a:p>
            <a:r>
              <a:rPr lang="en-US" dirty="0" smtClean="0"/>
              <a:t>Emphasis on the product</a:t>
            </a:r>
          </a:p>
          <a:p>
            <a:r>
              <a:rPr lang="en-US" dirty="0" smtClean="0"/>
              <a:t>Typically, low level of personal connection for the students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Inquiry Projects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Research Projects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543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Student-Centred Learning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517732"/>
              </p:ext>
            </p:extLst>
          </p:nvPr>
        </p:nvGraphicFramePr>
        <p:xfrm>
          <a:off x="3886200" y="685800"/>
          <a:ext cx="4791075" cy="5638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 rot="21104838">
            <a:off x="207280" y="734787"/>
            <a:ext cx="60644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x" panose="00000400000000000000" pitchFamily="2" charset="0"/>
              </a:rPr>
              <a:t>Inquiry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x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184368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211BB0-F835-4E86-B266-18691425E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4">
                                            <p:graphicEl>
                                              <a:dgm id="{4A211BB0-F835-4E86-B266-18691425E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B51BD5-5A4F-4365-A76C-D59BBBE62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4">
                                            <p:graphicEl>
                                              <a:dgm id="{C2B51BD5-5A4F-4365-A76C-D59BBBE62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A91614-9B3D-43BA-AA9F-AEAC86EAE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4">
                                            <p:graphicEl>
                                              <a:dgm id="{73A91614-9B3D-43BA-AA9F-AEAC86EAE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A5EA68-263D-4FB7-B774-F68EEBE0A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4">
                                            <p:graphicEl>
                                              <a:dgm id="{F0A5EA68-263D-4FB7-B774-F68EEBE0A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Inquiry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7788947"/>
              </p:ext>
            </p:extLst>
          </p:nvPr>
        </p:nvGraphicFramePr>
        <p:xfrm>
          <a:off x="3853212" y="506687"/>
          <a:ext cx="4953000" cy="5410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-Point Star 5"/>
          <p:cNvSpPr/>
          <p:nvPr/>
        </p:nvSpPr>
        <p:spPr>
          <a:xfrm>
            <a:off x="5029200" y="2209800"/>
            <a:ext cx="2057400" cy="2057400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97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648201" y="304798"/>
            <a:ext cx="4343402" cy="1447801"/>
          </a:xfrm>
        </p:spPr>
        <p:txBody>
          <a:bodyPr/>
          <a:lstStyle/>
          <a:p>
            <a:r>
              <a:rPr lang="en-US" dirty="0" smtClean="0"/>
              <a:t>Brainstorming</a:t>
            </a:r>
            <a:endParaRPr lang="en-US" dirty="0"/>
          </a:p>
        </p:txBody>
      </p:sp>
      <p:graphicFrame>
        <p:nvGraphicFramePr>
          <p:cNvPr id="28" name="Content Placeholder 2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1895627"/>
              </p:ext>
            </p:extLst>
          </p:nvPr>
        </p:nvGraphicFramePr>
        <p:xfrm>
          <a:off x="609600" y="1676400"/>
          <a:ext cx="7848600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988208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4B487C09-0013-400C-A1C7-F1A745952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8">
                                            <p:graphicEl>
                                              <a:dgm id="{4B487C09-0013-400C-A1C7-F1A745952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9D9E12F-6F84-4BA3-8BEC-B986FF53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28">
                                            <p:graphicEl>
                                              <a:dgm id="{A9D9E12F-6F84-4BA3-8BEC-B986FF53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EA1041F-7AE6-41DF-9E8A-2DEB753F5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28">
                                            <p:graphicEl>
                                              <a:dgm id="{EEA1041F-7AE6-41DF-9E8A-2DEB753F5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749DE1BE-A771-4291-B823-A472D4860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>
                                            <p:graphicEl>
                                              <a:dgm id="{749DE1BE-A771-4291-B823-A472D4860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A637C46-80AF-48D1-8547-2F94D62BC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>
                                            <p:graphicEl>
                                              <a:dgm id="{AA637C46-80AF-48D1-8547-2F94D62BC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Sub>
          <a:bldDgm bld="one"/>
        </p:bldSub>
      </p:bldGraphic>
      <p:bldGraphic spid="28" grpI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536649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1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57800" y="76200"/>
            <a:ext cx="3581400" cy="970935"/>
          </a:xfrm>
        </p:spPr>
        <p:txBody>
          <a:bodyPr/>
          <a:lstStyle/>
          <a:p>
            <a:r>
              <a:rPr lang="en-US" sz="2400" dirty="0" smtClean="0"/>
              <a:t>Collecting Information</a:t>
            </a:r>
            <a:endParaRPr lang="en-US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3608597"/>
              </p:ext>
            </p:extLst>
          </p:nvPr>
        </p:nvGraphicFramePr>
        <p:xfrm>
          <a:off x="1905000" y="990600"/>
          <a:ext cx="5562600" cy="425291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8933559"/>
              </p:ext>
            </p:extLst>
          </p:nvPr>
        </p:nvGraphicFramePr>
        <p:xfrm>
          <a:off x="77788" y="2438400"/>
          <a:ext cx="2817812" cy="331311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0498272"/>
              </p:ext>
            </p:extLst>
          </p:nvPr>
        </p:nvGraphicFramePr>
        <p:xfrm>
          <a:off x="5029200" y="246063"/>
          <a:ext cx="3886200" cy="59213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Researching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39240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FFCA88-CA48-BFFF-CEDA-9A03284BB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BFFFCA68-CA28-BFFF-CEDA-9A03284BB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BFFFCA68-CA28-BFFF-CEDA-9A03284BB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BFFFCA68-CA28-BFFF-CEDA-9A03284BB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BFFFCA78-CA38-BFFF-CEDA-9A03284BB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FFCA88-CA48-BFFF-CEDA-9A03284BB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graphicEl>
                                              <a:dgm id="{BFFFCA68-CA28-BFFF-CEDA-9A03284BB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graphicEl>
                                              <a:dgm id="{BFFFCA68-CA28-BFFF-CEDA-9A03284BB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BFFFCA68-CA28-BFFF-CEDA-9A03284BB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BFFFCA78-CA38-BFFF-CEDA-9A03284BB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8">
                                            <p:graphicEl>
                                              <a:dgm id="{BFFFCA88-CA48-BFFF-CEDA-9A03284BB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8">
                                            <p:graphicEl>
                                              <a:dgm id="{BFFFCA78-CA38-BFFF-CEDA-9A03284BB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8">
                                            <p:graphicEl>
                                              <a:dgm id="{BFFFCA88-CA48-BFFF-CEDA-9A03284BB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8">
                                            <p:graphicEl>
                                              <a:dgm id="{BFFFCA78-CA38-BFFF-CEDA-9A03284BB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AF0A74-5C53-4808-8A77-31B80B0E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E6AF0A74-5C53-4808-8A77-31B80B0E5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E2B31A-E4B2-4ECF-88AA-8FCC85E6F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1E2B31A-E4B2-4ECF-88AA-8FCC85E6F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9C0B9D-C626-4352-937F-E565C32A1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C09C0B9D-C626-4352-937F-E565C32A1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949E23-5716-41EE-8482-AD899487C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18949E23-5716-41EE-8482-AD899487C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906407-956C-4DBE-95F5-60B3E3473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47906407-956C-4DBE-95F5-60B3E3473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5FE9A8-D8F9-48B3-BD89-BCB8D40C3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dgm id="{585FE9A8-D8F9-48B3-BD89-BCB8D40C3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7E6A0A-3655-4CA6-91D8-44B285A49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607E6A0A-3655-4CA6-91D8-44B285A49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9BC320-0E3F-4F15-A919-57F70CA02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819BC320-0E3F-4F15-A919-57F70CA02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D71EEF-493C-4E91-89BE-3AD922D5D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0DD71EEF-493C-4E91-89BE-3AD922D5D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AtOnce"/>
        </p:bldSub>
      </p:bldGraphic>
      <p:bldGraphic spid="8" grpId="0">
        <p:bldSub>
          <a:bldDgm bld="one"/>
        </p:bldSub>
      </p:bldGraphic>
      <p:bldGraphic spid="8" grpId="1">
        <p:bldSub>
          <a:bldDgm bld="one"/>
        </p:bldSub>
      </p:bldGraphic>
      <p:bldP spid="7" grpId="0" build="p"/>
      <p:bldP spid="7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gr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1066799"/>
            <a:ext cx="8153400" cy="531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21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4343400" cy="1066800"/>
          </a:xfrm>
        </p:spPr>
        <p:txBody>
          <a:bodyPr/>
          <a:lstStyle/>
          <a:p>
            <a:pPr algn="ctr"/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2362200" y="1524000"/>
            <a:ext cx="4267200" cy="4495800"/>
          </a:xfrm>
          <a:prstGeom prst="star10">
            <a:avLst>
              <a:gd name="adj" fmla="val 31104"/>
              <a:gd name="hf" fmla="val 105146"/>
            </a:avLst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b="1" dirty="0" smtClean="0"/>
              <a:t>Your</a:t>
            </a:r>
          </a:p>
          <a:p>
            <a:pPr algn="ctr"/>
            <a:r>
              <a:rPr lang="en-US" b="1" dirty="0" smtClean="0"/>
              <a:t>presentation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969509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Hot Business by Rieva Leson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Hot Business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Hot Business by Rieva Lesonsky.potx</Template>
  <TotalTime>610</TotalTime>
  <Words>309</Words>
  <Application>Microsoft Macintosh PowerPoint</Application>
  <PresentationFormat>On-screen Show (4:3)</PresentationFormat>
  <Paragraphs>70</Paragraphs>
  <Slides>13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Hot Business by Rieva Lesonsky</vt:lpstr>
      <vt:lpstr>Inquiry Project</vt:lpstr>
      <vt:lpstr>Inquiry Projects  vs  Traditional Research Projects</vt:lpstr>
      <vt:lpstr>Student-Centred Learning</vt:lpstr>
      <vt:lpstr>Points of Inquiry</vt:lpstr>
      <vt:lpstr>Brainstorming</vt:lpstr>
      <vt:lpstr>Slide 6</vt:lpstr>
      <vt:lpstr>Collecting Information</vt:lpstr>
      <vt:lpstr>Slide 8</vt:lpstr>
      <vt:lpstr>Sharing</vt:lpstr>
      <vt:lpstr>Slide 10</vt:lpstr>
      <vt:lpstr>WHAT IS THE REASON BEHIND YOUR INQUIRY?</vt:lpstr>
      <vt:lpstr>Sharing</vt:lpstr>
      <vt:lpstr>Slide 13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Businesses to Start Now!</dc:title>
  <dc:creator>Berrisford, Melissa</dc:creator>
  <cp:lastModifiedBy>Jeff  Fitton</cp:lastModifiedBy>
  <cp:revision>94</cp:revision>
  <dcterms:created xsi:type="dcterms:W3CDTF">2019-10-28T04:03:18Z</dcterms:created>
  <dcterms:modified xsi:type="dcterms:W3CDTF">2019-10-28T04:07:23Z</dcterms:modified>
</cp:coreProperties>
</file>