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2" r:id="rId2"/>
    <p:sldId id="274" r:id="rId3"/>
    <p:sldId id="273" r:id="rId4"/>
    <p:sldId id="275" r:id="rId5"/>
    <p:sldId id="276" r:id="rId6"/>
    <p:sldId id="256" r:id="rId7"/>
    <p:sldId id="265" r:id="rId8"/>
    <p:sldId id="270" r:id="rId9"/>
    <p:sldId id="257" r:id="rId10"/>
    <p:sldId id="262" r:id="rId11"/>
    <p:sldId id="267" r:id="rId12"/>
    <p:sldId id="266" r:id="rId13"/>
    <p:sldId id="258" r:id="rId14"/>
    <p:sldId id="259" r:id="rId15"/>
    <p:sldId id="260" r:id="rId16"/>
    <p:sldId id="261" r:id="rId17"/>
    <p:sldId id="271" r:id="rId18"/>
    <p:sldId id="263" r:id="rId19"/>
    <p:sldId id="264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79E24-3AA6-174D-979B-6BCF25967808}" type="datetimeFigureOut">
              <a:rPr lang="en-US" smtClean="0"/>
              <a:pPr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F42C-B214-E24F-8E36-357EFFE22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-secret-stamp-red-top-secret-classified-stamp-icon-illustration-top-secret-stamp-red-top-secret-classified-stamp-icon-161667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3" y="2316554"/>
            <a:ext cx="4711240" cy="4973743"/>
          </a:xfrm>
          <a:prstGeom prst="rect">
            <a:avLst/>
          </a:prstGeom>
        </p:spPr>
      </p:pic>
      <p:pic>
        <p:nvPicPr>
          <p:cNvPr id="5" name="Picture 4" descr="d6q1f3p-ba9c89a7-42e0-49cd-aca3-c49b0bf20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093" y="2666823"/>
            <a:ext cx="4059979" cy="4059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853" y="82835"/>
            <a:ext cx="89151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INTELLIGENCE BRIEFING - CLASSIFIED</a:t>
            </a:r>
            <a:endParaRPr lang="en-US" sz="3000" dirty="0"/>
          </a:p>
        </p:txBody>
      </p:sp>
      <p:pic>
        <p:nvPicPr>
          <p:cNvPr id="7" name="Picture 6" descr="aut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79" y="636833"/>
            <a:ext cx="2777041" cy="2072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2-02-27 at 5.46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12" y="0"/>
            <a:ext cx="5203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ld-War-membership-Europe-Soviet-Union-satell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2-02-27 at 5.47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221"/>
            <a:ext cx="9144000" cy="302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22-02-27 at 5.47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63" y="17210"/>
            <a:ext cx="6726300" cy="684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2-02-27 at 5.47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2-02-27 at 5.47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81" y="83742"/>
            <a:ext cx="6203807" cy="671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22-02-27 at 5.4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952"/>
            <a:ext cx="8303214" cy="685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73" y="-1"/>
            <a:ext cx="6670480" cy="6848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_70th_annivers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538" y="0"/>
            <a:ext cx="42037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pko-brochure-2018v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19" y="139570"/>
            <a:ext cx="5143480" cy="6657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23444861_putinde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" y="827088"/>
            <a:ext cx="9144000" cy="5518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4" y="1381719"/>
            <a:ext cx="4580325" cy="1143000"/>
          </a:xfrm>
        </p:spPr>
        <p:txBody>
          <a:bodyPr/>
          <a:lstStyle/>
          <a:p>
            <a:r>
              <a:rPr lang="en-US" dirty="0" smtClean="0"/>
              <a:t>Security Council</a:t>
            </a:r>
            <a:endParaRPr lang="en-US" dirty="0"/>
          </a:p>
        </p:txBody>
      </p:sp>
      <p:pic>
        <p:nvPicPr>
          <p:cNvPr id="5" name="Picture 4" descr="Screen Shot 2022-02-27 at 8.30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0300"/>
          </a:xfrm>
          <a:prstGeom prst="rect">
            <a:avLst/>
          </a:prstGeom>
        </p:spPr>
      </p:pic>
      <p:pic>
        <p:nvPicPr>
          <p:cNvPr id="6" name="Picture 5" descr="Screen Shot 2022-02-27 at 8.29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04" y="1130300"/>
            <a:ext cx="4106475" cy="5475300"/>
          </a:xfrm>
          <a:prstGeom prst="rect">
            <a:avLst/>
          </a:prstGeom>
        </p:spPr>
      </p:pic>
      <p:pic>
        <p:nvPicPr>
          <p:cNvPr id="8" name="Picture 7" descr="Unknow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4" y="2524719"/>
            <a:ext cx="4580325" cy="32130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2-02-27 at 8.31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9800"/>
            <a:ext cx="8335318" cy="4834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methode-times-prod-web-bin-e4efc39c-8e76-11ec-87eb-ee84fabc72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602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360756"/>
            <a:ext cx="4392006" cy="2737271"/>
          </a:xfrm>
          <a:prstGeom prst="rect">
            <a:avLst/>
          </a:prstGeom>
        </p:spPr>
      </p:pic>
      <p:pic>
        <p:nvPicPr>
          <p:cNvPr id="5" name="Picture 4" descr="Unknow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602421"/>
            <a:ext cx="4392006" cy="2752736"/>
          </a:xfrm>
          <a:prstGeom prst="rect">
            <a:avLst/>
          </a:prstGeom>
        </p:spPr>
      </p:pic>
      <p:pic>
        <p:nvPicPr>
          <p:cNvPr id="6" name="Picture 5" descr="Unknown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469" y="378085"/>
            <a:ext cx="3631263" cy="2719942"/>
          </a:xfrm>
          <a:prstGeom prst="rect">
            <a:avLst/>
          </a:prstGeom>
        </p:spPr>
      </p:pic>
      <p:pic>
        <p:nvPicPr>
          <p:cNvPr id="7" name="Picture 6" descr="621c66debea1240018a8e20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534" y="3506563"/>
            <a:ext cx="4269841" cy="2848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MdwqSfVIAYucF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362" y="2208950"/>
            <a:ext cx="4774082" cy="4642962"/>
          </a:xfrm>
          <a:prstGeom prst="rect">
            <a:avLst/>
          </a:prstGeom>
        </p:spPr>
      </p:pic>
      <p:pic>
        <p:nvPicPr>
          <p:cNvPr id="11" name="Picture 10" descr="Screen Shot 2022-02-28 at 7.22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00" y="24549"/>
            <a:ext cx="8458200" cy="2184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0" y="711795"/>
            <a:ext cx="4773212" cy="238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792" y="1471575"/>
            <a:ext cx="3168903" cy="3253652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0" y="3658847"/>
            <a:ext cx="4773212" cy="273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ssiafinalmoss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3" y="0"/>
            <a:ext cx="36131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892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22-02-27 at 5.13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30" y="-52388"/>
            <a:ext cx="60325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</Words>
  <Application>Microsoft Macintosh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Security Council</vt:lpstr>
      <vt:lpstr>Slide 21</vt:lpstr>
    </vt:vector>
  </TitlesOfParts>
  <Company>Penticton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 Fitton</dc:creator>
  <cp:lastModifiedBy>Jeff  Fitton</cp:lastModifiedBy>
  <cp:revision>4</cp:revision>
  <dcterms:created xsi:type="dcterms:W3CDTF">2022-02-28T15:05:37Z</dcterms:created>
  <dcterms:modified xsi:type="dcterms:W3CDTF">2022-02-28T15:24:55Z</dcterms:modified>
</cp:coreProperties>
</file>