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C0758-9D83-42A6-AD97-3E977658308E}" v="14" dt="2023-10-26T23:35:03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tton, Jeff" userId="580d7fa9-771e-4d81-b4de-8902744d95c7" providerId="ADAL" clId="{359C0758-9D83-42A6-AD97-3E977658308E}"/>
    <pc:docChg chg="undo custSel modSld">
      <pc:chgData name="Fitton, Jeff" userId="580d7fa9-771e-4d81-b4de-8902744d95c7" providerId="ADAL" clId="{359C0758-9D83-42A6-AD97-3E977658308E}" dt="2023-10-26T23:35:26.054" v="116" actId="26606"/>
      <pc:docMkLst>
        <pc:docMk/>
      </pc:docMkLst>
      <pc:sldChg chg="addSp delSp modSp mod setBg addAnim">
        <pc:chgData name="Fitton, Jeff" userId="580d7fa9-771e-4d81-b4de-8902744d95c7" providerId="ADAL" clId="{359C0758-9D83-42A6-AD97-3E977658308E}" dt="2023-10-26T23:34:18.953" v="106" actId="26606"/>
        <pc:sldMkLst>
          <pc:docMk/>
          <pc:sldMk cId="2423445500" sldId="256"/>
        </pc:sldMkLst>
        <pc:spChg chg="mod">
          <ac:chgData name="Fitton, Jeff" userId="580d7fa9-771e-4d81-b4de-8902744d95c7" providerId="ADAL" clId="{359C0758-9D83-42A6-AD97-3E977658308E}" dt="2023-10-26T23:34:18.953" v="106" actId="26606"/>
          <ac:spMkLst>
            <pc:docMk/>
            <pc:sldMk cId="2423445500" sldId="256"/>
            <ac:spMk id="2" creationId="{00000000-0000-0000-0000-000000000000}"/>
          </ac:spMkLst>
        </pc:spChg>
        <pc:spChg chg="mod">
          <ac:chgData name="Fitton, Jeff" userId="580d7fa9-771e-4d81-b4de-8902744d95c7" providerId="ADAL" clId="{359C0758-9D83-42A6-AD97-3E977658308E}" dt="2023-10-26T23:34:18.953" v="106" actId="26606"/>
          <ac:spMkLst>
            <pc:docMk/>
            <pc:sldMk cId="2423445500" sldId="256"/>
            <ac:spMk id="3" creationId="{00000000-0000-0000-0000-000000000000}"/>
          </ac:spMkLst>
        </pc:spChg>
        <pc:spChg chg="add del">
          <ac:chgData name="Fitton, Jeff" userId="580d7fa9-771e-4d81-b4de-8902744d95c7" providerId="ADAL" clId="{359C0758-9D83-42A6-AD97-3E977658308E}" dt="2023-10-26T23:34:18.953" v="106" actId="26606"/>
          <ac:spMkLst>
            <pc:docMk/>
            <pc:sldMk cId="2423445500" sldId="256"/>
            <ac:spMk id="9" creationId="{8870DEF6-46A2-D4F8-8BE6-91165D93ECC4}"/>
          </ac:spMkLst>
        </pc:spChg>
        <pc:spChg chg="add">
          <ac:chgData name="Fitton, Jeff" userId="580d7fa9-771e-4d81-b4de-8902744d95c7" providerId="ADAL" clId="{359C0758-9D83-42A6-AD97-3E977658308E}" dt="2023-10-26T23:34:18.953" v="106" actId="26606"/>
          <ac:spMkLst>
            <pc:docMk/>
            <pc:sldMk cId="2423445500" sldId="256"/>
            <ac:spMk id="16" creationId="{F8446B12-7391-4711-8B31-112A0B896C76}"/>
          </ac:spMkLst>
        </pc:spChg>
        <pc:grpChg chg="add">
          <ac:chgData name="Fitton, Jeff" userId="580d7fa9-771e-4d81-b4de-8902744d95c7" providerId="ADAL" clId="{359C0758-9D83-42A6-AD97-3E977658308E}" dt="2023-10-26T23:34:18.953" v="106" actId="26606"/>
          <ac:grpSpMkLst>
            <pc:docMk/>
            <pc:sldMk cId="2423445500" sldId="256"/>
            <ac:grpSpMk id="18" creationId="{4252769E-B9F0-4068-A645-5BBEF16E9C28}"/>
          </ac:grpSpMkLst>
        </pc:grpChg>
        <pc:picChg chg="add mod ord">
          <ac:chgData name="Fitton, Jeff" userId="580d7fa9-771e-4d81-b4de-8902744d95c7" providerId="ADAL" clId="{359C0758-9D83-42A6-AD97-3E977658308E}" dt="2023-10-26T23:34:18.953" v="106" actId="26606"/>
          <ac:picMkLst>
            <pc:docMk/>
            <pc:sldMk cId="2423445500" sldId="256"/>
            <ac:picMk id="5" creationId="{001F6061-56C6-B246-68D1-4DE7AC388AF4}"/>
          </ac:picMkLst>
        </pc:picChg>
        <pc:cxnChg chg="add del">
          <ac:chgData name="Fitton, Jeff" userId="580d7fa9-771e-4d81-b4de-8902744d95c7" providerId="ADAL" clId="{359C0758-9D83-42A6-AD97-3E977658308E}" dt="2023-10-26T23:34:18.953" v="106" actId="26606"/>
          <ac:cxnSpMkLst>
            <pc:docMk/>
            <pc:sldMk cId="2423445500" sldId="256"/>
            <ac:cxnSpMk id="11" creationId="{522632D6-DED9-FDEC-FD9F-09FF0A4544CC}"/>
          </ac:cxnSpMkLst>
        </pc:cxnChg>
      </pc:sldChg>
      <pc:sldChg chg="addSp modSp mod setBg">
        <pc:chgData name="Fitton, Jeff" userId="580d7fa9-771e-4d81-b4de-8902744d95c7" providerId="ADAL" clId="{359C0758-9D83-42A6-AD97-3E977658308E}" dt="2023-10-26T23:33:50.072" v="51" actId="26606"/>
        <pc:sldMkLst>
          <pc:docMk/>
          <pc:sldMk cId="3286134990" sldId="257"/>
        </pc:sldMkLst>
        <pc:spChg chg="mod ord">
          <ac:chgData name="Fitton, Jeff" userId="580d7fa9-771e-4d81-b4de-8902744d95c7" providerId="ADAL" clId="{359C0758-9D83-42A6-AD97-3E977658308E}" dt="2023-10-26T23:33:50.072" v="51" actId="26606"/>
          <ac:spMkLst>
            <pc:docMk/>
            <pc:sldMk cId="3286134990" sldId="257"/>
            <ac:spMk id="2" creationId="{00000000-0000-0000-0000-000000000000}"/>
          </ac:spMkLst>
        </pc:spChg>
        <pc:spChg chg="add">
          <ac:chgData name="Fitton, Jeff" userId="580d7fa9-771e-4d81-b4de-8902744d95c7" providerId="ADAL" clId="{359C0758-9D83-42A6-AD97-3E977658308E}" dt="2023-10-26T23:33:50.072" v="51" actId="26606"/>
          <ac:spMkLst>
            <pc:docMk/>
            <pc:sldMk cId="3286134990" sldId="257"/>
            <ac:spMk id="1032" creationId="{1707FC24-6981-43D9-B525-C7832BA22463}"/>
          </ac:spMkLst>
        </pc:spChg>
        <pc:picChg chg="mod ord">
          <ac:chgData name="Fitton, Jeff" userId="580d7fa9-771e-4d81-b4de-8902744d95c7" providerId="ADAL" clId="{359C0758-9D83-42A6-AD97-3E977658308E}" dt="2023-10-26T23:33:50.072" v="51" actId="26606"/>
          <ac:picMkLst>
            <pc:docMk/>
            <pc:sldMk cId="3286134990" sldId="257"/>
            <ac:picMk id="1026" creationId="{00000000-0000-0000-0000-000000000000}"/>
          </ac:picMkLst>
        </pc:picChg>
        <pc:picChg chg="mod">
          <ac:chgData name="Fitton, Jeff" userId="580d7fa9-771e-4d81-b4de-8902744d95c7" providerId="ADAL" clId="{359C0758-9D83-42A6-AD97-3E977658308E}" dt="2023-10-26T23:33:50.072" v="51" actId="26606"/>
          <ac:picMkLst>
            <pc:docMk/>
            <pc:sldMk cId="3286134990" sldId="257"/>
            <ac:picMk id="1027" creationId="{00000000-0000-0000-0000-000000000000}"/>
          </ac:picMkLst>
        </pc:picChg>
      </pc:sldChg>
      <pc:sldChg chg="addSp modSp mod setBg setClrOvrMap">
        <pc:chgData name="Fitton, Jeff" userId="580d7fa9-771e-4d81-b4de-8902744d95c7" providerId="ADAL" clId="{359C0758-9D83-42A6-AD97-3E977658308E}" dt="2023-10-26T23:32:57.134" v="31" actId="26606"/>
        <pc:sldMkLst>
          <pc:docMk/>
          <pc:sldMk cId="3263758672" sldId="258"/>
        </pc:sldMkLst>
        <pc:spChg chg="add">
          <ac:chgData name="Fitton, Jeff" userId="580d7fa9-771e-4d81-b4de-8902744d95c7" providerId="ADAL" clId="{359C0758-9D83-42A6-AD97-3E977658308E}" dt="2023-10-26T23:32:57.134" v="31" actId="26606"/>
          <ac:spMkLst>
            <pc:docMk/>
            <pc:sldMk cId="3263758672" sldId="258"/>
            <ac:spMk id="2058" creationId="{12E8CD4E-6381-4807-AA5B-CE0024A8BE19}"/>
          </ac:spMkLst>
        </pc:spChg>
        <pc:spChg chg="add">
          <ac:chgData name="Fitton, Jeff" userId="580d7fa9-771e-4d81-b4de-8902744d95c7" providerId="ADAL" clId="{359C0758-9D83-42A6-AD97-3E977658308E}" dt="2023-10-26T23:32:57.134" v="31" actId="26606"/>
          <ac:spMkLst>
            <pc:docMk/>
            <pc:sldMk cId="3263758672" sldId="258"/>
            <ac:spMk id="2060" creationId="{D28445F8-F032-43C9-8D0F-A5155F525283}"/>
          </ac:spMkLst>
        </pc:spChg>
        <pc:spChg chg="add">
          <ac:chgData name="Fitton, Jeff" userId="580d7fa9-771e-4d81-b4de-8902744d95c7" providerId="ADAL" clId="{359C0758-9D83-42A6-AD97-3E977658308E}" dt="2023-10-26T23:32:57.134" v="31" actId="26606"/>
          <ac:spMkLst>
            <pc:docMk/>
            <pc:sldMk cId="3263758672" sldId="258"/>
            <ac:spMk id="2062" creationId="{36A325B5-56A3-425A-B9A3-0CEB7CA1BBF6}"/>
          </ac:spMkLst>
        </pc:spChg>
        <pc:spChg chg="add">
          <ac:chgData name="Fitton, Jeff" userId="580d7fa9-771e-4d81-b4de-8902744d95c7" providerId="ADAL" clId="{359C0758-9D83-42A6-AD97-3E977658308E}" dt="2023-10-26T23:32:57.134" v="31" actId="26606"/>
          <ac:spMkLst>
            <pc:docMk/>
            <pc:sldMk cId="3263758672" sldId="258"/>
            <ac:spMk id="2064" creationId="{B80DE958-9D45-4CAD-BF1F-FA2ED970B7F6}"/>
          </ac:spMkLst>
        </pc:spChg>
        <pc:spChg chg="add">
          <ac:chgData name="Fitton, Jeff" userId="580d7fa9-771e-4d81-b4de-8902744d95c7" providerId="ADAL" clId="{359C0758-9D83-42A6-AD97-3E977658308E}" dt="2023-10-26T23:32:57.134" v="31" actId="26606"/>
          <ac:spMkLst>
            <pc:docMk/>
            <pc:sldMk cId="3263758672" sldId="258"/>
            <ac:spMk id="2066" creationId="{BB93B4BF-AD35-4E52-8131-161C5FB9CDD7}"/>
          </ac:spMkLst>
        </pc:spChg>
        <pc:picChg chg="mod ord">
          <ac:chgData name="Fitton, Jeff" userId="580d7fa9-771e-4d81-b4de-8902744d95c7" providerId="ADAL" clId="{359C0758-9D83-42A6-AD97-3E977658308E}" dt="2023-10-26T23:32:57.134" v="31" actId="26606"/>
          <ac:picMkLst>
            <pc:docMk/>
            <pc:sldMk cId="3263758672" sldId="258"/>
            <ac:picMk id="2050" creationId="{00000000-0000-0000-0000-000000000000}"/>
          </ac:picMkLst>
        </pc:picChg>
        <pc:picChg chg="mod ord">
          <ac:chgData name="Fitton, Jeff" userId="580d7fa9-771e-4d81-b4de-8902744d95c7" providerId="ADAL" clId="{359C0758-9D83-42A6-AD97-3E977658308E}" dt="2023-10-26T23:32:57.134" v="31" actId="26606"/>
          <ac:picMkLst>
            <pc:docMk/>
            <pc:sldMk cId="3263758672" sldId="258"/>
            <ac:picMk id="2051" creationId="{00000000-0000-0000-0000-000000000000}"/>
          </ac:picMkLst>
        </pc:picChg>
        <pc:picChg chg="mod">
          <ac:chgData name="Fitton, Jeff" userId="580d7fa9-771e-4d81-b4de-8902744d95c7" providerId="ADAL" clId="{359C0758-9D83-42A6-AD97-3E977658308E}" dt="2023-10-26T23:32:57.134" v="31" actId="26606"/>
          <ac:picMkLst>
            <pc:docMk/>
            <pc:sldMk cId="3263758672" sldId="258"/>
            <ac:picMk id="2052" creationId="{00000000-0000-0000-0000-000000000000}"/>
          </ac:picMkLst>
        </pc:picChg>
        <pc:picChg chg="mod">
          <ac:chgData name="Fitton, Jeff" userId="580d7fa9-771e-4d81-b4de-8902744d95c7" providerId="ADAL" clId="{359C0758-9D83-42A6-AD97-3E977658308E}" dt="2023-10-26T23:32:57.134" v="31" actId="26606"/>
          <ac:picMkLst>
            <pc:docMk/>
            <pc:sldMk cId="3263758672" sldId="258"/>
            <ac:picMk id="2053" creationId="{00000000-0000-0000-0000-000000000000}"/>
          </ac:picMkLst>
        </pc:picChg>
      </pc:sldChg>
      <pc:sldChg chg="addSp modSp mod setBg">
        <pc:chgData name="Fitton, Jeff" userId="580d7fa9-771e-4d81-b4de-8902744d95c7" providerId="ADAL" clId="{359C0758-9D83-42A6-AD97-3E977658308E}" dt="2023-10-26T16:58:47.878" v="4" actId="26606"/>
        <pc:sldMkLst>
          <pc:docMk/>
          <pc:sldMk cId="3572255673" sldId="259"/>
        </pc:sldMkLst>
        <pc:spChg chg="add">
          <ac:chgData name="Fitton, Jeff" userId="580d7fa9-771e-4d81-b4de-8902744d95c7" providerId="ADAL" clId="{359C0758-9D83-42A6-AD97-3E977658308E}" dt="2023-10-26T16:58:47.878" v="4" actId="26606"/>
          <ac:spMkLst>
            <pc:docMk/>
            <pc:sldMk cId="3572255673" sldId="259"/>
            <ac:spMk id="3083" creationId="{AA3CC463-F933-4AC4-86E1-5AC14B0C3163}"/>
          </ac:spMkLst>
        </pc:spChg>
        <pc:spChg chg="add">
          <ac:chgData name="Fitton, Jeff" userId="580d7fa9-771e-4d81-b4de-8902744d95c7" providerId="ADAL" clId="{359C0758-9D83-42A6-AD97-3E977658308E}" dt="2023-10-26T16:58:47.878" v="4" actId="26606"/>
          <ac:spMkLst>
            <pc:docMk/>
            <pc:sldMk cId="3572255673" sldId="259"/>
            <ac:spMk id="3085" creationId="{6025D2DB-A12A-44DB-B00E-F4D622329EDD}"/>
          </ac:spMkLst>
        </pc:spChg>
        <pc:spChg chg="add">
          <ac:chgData name="Fitton, Jeff" userId="580d7fa9-771e-4d81-b4de-8902744d95c7" providerId="ADAL" clId="{359C0758-9D83-42A6-AD97-3E977658308E}" dt="2023-10-26T16:58:47.878" v="4" actId="26606"/>
          <ac:spMkLst>
            <pc:docMk/>
            <pc:sldMk cId="3572255673" sldId="259"/>
            <ac:spMk id="3087" creationId="{CE7E7877-F64E-4EEA-B778-138031EFF874}"/>
          </ac:spMkLst>
        </pc:spChg>
        <pc:spChg chg="add">
          <ac:chgData name="Fitton, Jeff" userId="580d7fa9-771e-4d81-b4de-8902744d95c7" providerId="ADAL" clId="{359C0758-9D83-42A6-AD97-3E977658308E}" dt="2023-10-26T16:58:47.878" v="4" actId="26606"/>
          <ac:spMkLst>
            <pc:docMk/>
            <pc:sldMk cId="3572255673" sldId="259"/>
            <ac:spMk id="3089" creationId="{7DD6C4F3-70FD-4F13-919C-702EE4886499}"/>
          </ac:spMkLst>
        </pc:spChg>
        <pc:picChg chg="mod ord">
          <ac:chgData name="Fitton, Jeff" userId="580d7fa9-771e-4d81-b4de-8902744d95c7" providerId="ADAL" clId="{359C0758-9D83-42A6-AD97-3E977658308E}" dt="2023-10-26T16:58:47.878" v="4" actId="26606"/>
          <ac:picMkLst>
            <pc:docMk/>
            <pc:sldMk cId="3572255673" sldId="259"/>
            <ac:picMk id="3074" creationId="{00000000-0000-0000-0000-000000000000}"/>
          </ac:picMkLst>
        </pc:picChg>
        <pc:picChg chg="mod">
          <ac:chgData name="Fitton, Jeff" userId="580d7fa9-771e-4d81-b4de-8902744d95c7" providerId="ADAL" clId="{359C0758-9D83-42A6-AD97-3E977658308E}" dt="2023-10-26T16:58:47.878" v="4" actId="26606"/>
          <ac:picMkLst>
            <pc:docMk/>
            <pc:sldMk cId="3572255673" sldId="259"/>
            <ac:picMk id="3076" creationId="{00000000-0000-0000-0000-000000000000}"/>
          </ac:picMkLst>
        </pc:picChg>
        <pc:picChg chg="mod">
          <ac:chgData name="Fitton, Jeff" userId="580d7fa9-771e-4d81-b4de-8902744d95c7" providerId="ADAL" clId="{359C0758-9D83-42A6-AD97-3E977658308E}" dt="2023-10-26T16:58:47.878" v="4" actId="26606"/>
          <ac:picMkLst>
            <pc:docMk/>
            <pc:sldMk cId="3572255673" sldId="259"/>
            <ac:picMk id="3078" creationId="{00000000-0000-0000-0000-000000000000}"/>
          </ac:picMkLst>
        </pc:picChg>
      </pc:sldChg>
      <pc:sldChg chg="addSp delSp modSp mod setBg setClrOvrMap">
        <pc:chgData name="Fitton, Jeff" userId="580d7fa9-771e-4d81-b4de-8902744d95c7" providerId="ADAL" clId="{359C0758-9D83-42A6-AD97-3E977658308E}" dt="2023-10-26T23:35:26.054" v="116" actId="26606"/>
        <pc:sldMkLst>
          <pc:docMk/>
          <pc:sldMk cId="2269705966" sldId="260"/>
        </pc:sldMkLst>
        <pc:spChg chg="add">
          <ac:chgData name="Fitton, Jeff" userId="580d7fa9-771e-4d81-b4de-8902744d95c7" providerId="ADAL" clId="{359C0758-9D83-42A6-AD97-3E977658308E}" dt="2023-10-26T23:35:26.054" v="116" actId="26606"/>
          <ac:spMkLst>
            <pc:docMk/>
            <pc:sldMk cId="2269705966" sldId="260"/>
            <ac:spMk id="4104" creationId="{12E8CD4E-6381-4807-AA5B-CE0024A8BE19}"/>
          </ac:spMkLst>
        </pc:spChg>
        <pc:spChg chg="add">
          <ac:chgData name="Fitton, Jeff" userId="580d7fa9-771e-4d81-b4de-8902744d95c7" providerId="ADAL" clId="{359C0758-9D83-42A6-AD97-3E977658308E}" dt="2023-10-26T23:35:26.054" v="116" actId="26606"/>
          <ac:spMkLst>
            <pc:docMk/>
            <pc:sldMk cId="2269705966" sldId="260"/>
            <ac:spMk id="4105" creationId="{D28445F8-F032-43C9-8D0F-A5155F525283}"/>
          </ac:spMkLst>
        </pc:spChg>
        <pc:spChg chg="add">
          <ac:chgData name="Fitton, Jeff" userId="580d7fa9-771e-4d81-b4de-8902744d95c7" providerId="ADAL" clId="{359C0758-9D83-42A6-AD97-3E977658308E}" dt="2023-10-26T23:35:26.054" v="116" actId="26606"/>
          <ac:spMkLst>
            <pc:docMk/>
            <pc:sldMk cId="2269705966" sldId="260"/>
            <ac:spMk id="4106" creationId="{36A325B5-56A3-425A-B9A3-0CEB7CA1BBF6}"/>
          </ac:spMkLst>
        </pc:spChg>
        <pc:spChg chg="add del">
          <ac:chgData name="Fitton, Jeff" userId="580d7fa9-771e-4d81-b4de-8902744d95c7" providerId="ADAL" clId="{359C0758-9D83-42A6-AD97-3E977658308E}" dt="2023-10-26T23:35:21.571" v="113" actId="26606"/>
          <ac:spMkLst>
            <pc:docMk/>
            <pc:sldMk cId="2269705966" sldId="260"/>
            <ac:spMk id="4107" creationId="{12E8CD4E-6381-4807-AA5B-CE0024A8BE19}"/>
          </ac:spMkLst>
        </pc:spChg>
        <pc:spChg chg="add">
          <ac:chgData name="Fitton, Jeff" userId="580d7fa9-771e-4d81-b4de-8902744d95c7" providerId="ADAL" clId="{359C0758-9D83-42A6-AD97-3E977658308E}" dt="2023-10-26T23:35:26.054" v="116" actId="26606"/>
          <ac:spMkLst>
            <pc:docMk/>
            <pc:sldMk cId="2269705966" sldId="260"/>
            <ac:spMk id="4108" creationId="{B80DE958-9D45-4CAD-BF1F-FA2ED970B7F6}"/>
          </ac:spMkLst>
        </pc:spChg>
        <pc:spChg chg="add del">
          <ac:chgData name="Fitton, Jeff" userId="580d7fa9-771e-4d81-b4de-8902744d95c7" providerId="ADAL" clId="{359C0758-9D83-42A6-AD97-3E977658308E}" dt="2023-10-26T23:35:21.571" v="113" actId="26606"/>
          <ac:spMkLst>
            <pc:docMk/>
            <pc:sldMk cId="2269705966" sldId="260"/>
            <ac:spMk id="4109" creationId="{D28445F8-F032-43C9-8D0F-A5155F525283}"/>
          </ac:spMkLst>
        </pc:spChg>
        <pc:spChg chg="add">
          <ac:chgData name="Fitton, Jeff" userId="580d7fa9-771e-4d81-b4de-8902744d95c7" providerId="ADAL" clId="{359C0758-9D83-42A6-AD97-3E977658308E}" dt="2023-10-26T23:35:26.054" v="116" actId="26606"/>
          <ac:spMkLst>
            <pc:docMk/>
            <pc:sldMk cId="2269705966" sldId="260"/>
            <ac:spMk id="4110" creationId="{BB93B4BF-AD35-4E52-8131-161C5FB9CDD7}"/>
          </ac:spMkLst>
        </pc:spChg>
        <pc:spChg chg="add del">
          <ac:chgData name="Fitton, Jeff" userId="580d7fa9-771e-4d81-b4de-8902744d95c7" providerId="ADAL" clId="{359C0758-9D83-42A6-AD97-3E977658308E}" dt="2023-10-26T23:35:21.571" v="113" actId="26606"/>
          <ac:spMkLst>
            <pc:docMk/>
            <pc:sldMk cId="2269705966" sldId="260"/>
            <ac:spMk id="4111" creationId="{36A325B5-56A3-425A-B9A3-0CEB7CA1BBF6}"/>
          </ac:spMkLst>
        </pc:spChg>
        <pc:spChg chg="add del">
          <ac:chgData name="Fitton, Jeff" userId="580d7fa9-771e-4d81-b4de-8902744d95c7" providerId="ADAL" clId="{359C0758-9D83-42A6-AD97-3E977658308E}" dt="2023-10-26T23:35:21.571" v="113" actId="26606"/>
          <ac:spMkLst>
            <pc:docMk/>
            <pc:sldMk cId="2269705966" sldId="260"/>
            <ac:spMk id="4113" creationId="{B80DE958-9D45-4CAD-BF1F-FA2ED970B7F6}"/>
          </ac:spMkLst>
        </pc:spChg>
        <pc:spChg chg="add del">
          <ac:chgData name="Fitton, Jeff" userId="580d7fa9-771e-4d81-b4de-8902744d95c7" providerId="ADAL" clId="{359C0758-9D83-42A6-AD97-3E977658308E}" dt="2023-10-26T23:35:21.571" v="113" actId="26606"/>
          <ac:spMkLst>
            <pc:docMk/>
            <pc:sldMk cId="2269705966" sldId="260"/>
            <ac:spMk id="4115" creationId="{BB93B4BF-AD35-4E52-8131-161C5FB9CDD7}"/>
          </ac:spMkLst>
        </pc:spChg>
        <pc:spChg chg="add del">
          <ac:chgData name="Fitton, Jeff" userId="580d7fa9-771e-4d81-b4de-8902744d95c7" providerId="ADAL" clId="{359C0758-9D83-42A6-AD97-3E977658308E}" dt="2023-10-26T23:35:23.595" v="115" actId="26606"/>
          <ac:spMkLst>
            <pc:docMk/>
            <pc:sldMk cId="2269705966" sldId="260"/>
            <ac:spMk id="4117" creationId="{417CDA24-35F8-4540-8C52-3096D6D94949}"/>
          </ac:spMkLst>
        </pc:spChg>
        <pc:spChg chg="add del">
          <ac:chgData name="Fitton, Jeff" userId="580d7fa9-771e-4d81-b4de-8902744d95c7" providerId="ADAL" clId="{359C0758-9D83-42A6-AD97-3E977658308E}" dt="2023-10-26T23:35:23.595" v="115" actId="26606"/>
          <ac:spMkLst>
            <pc:docMk/>
            <pc:sldMk cId="2269705966" sldId="260"/>
            <ac:spMk id="4118" creationId="{8658BFE0-4E65-4174-9C75-687C94E88273}"/>
          </ac:spMkLst>
        </pc:spChg>
        <pc:spChg chg="add del">
          <ac:chgData name="Fitton, Jeff" userId="580d7fa9-771e-4d81-b4de-8902744d95c7" providerId="ADAL" clId="{359C0758-9D83-42A6-AD97-3E977658308E}" dt="2023-10-26T23:35:23.595" v="115" actId="26606"/>
          <ac:spMkLst>
            <pc:docMk/>
            <pc:sldMk cId="2269705966" sldId="260"/>
            <ac:spMk id="4119" creationId="{FA75DFED-A0C1-4A83-BE1D-0271C1826EF6}"/>
          </ac:spMkLst>
        </pc:spChg>
        <pc:picChg chg="add mod">
          <ac:chgData name="Fitton, Jeff" userId="580d7fa9-771e-4d81-b4de-8902744d95c7" providerId="ADAL" clId="{359C0758-9D83-42A6-AD97-3E977658308E}" dt="2023-10-26T23:35:26.054" v="116" actId="26606"/>
          <ac:picMkLst>
            <pc:docMk/>
            <pc:sldMk cId="2269705966" sldId="260"/>
            <ac:picMk id="1026" creationId="{C162AA76-A728-2B09-54FF-D49609F24D9E}"/>
          </ac:picMkLst>
        </pc:picChg>
        <pc:picChg chg="mod ord">
          <ac:chgData name="Fitton, Jeff" userId="580d7fa9-771e-4d81-b4de-8902744d95c7" providerId="ADAL" clId="{359C0758-9D83-42A6-AD97-3E977658308E}" dt="2023-10-26T23:35:26.054" v="116" actId="26606"/>
          <ac:picMkLst>
            <pc:docMk/>
            <pc:sldMk cId="2269705966" sldId="260"/>
            <ac:picMk id="4098" creationId="{00000000-0000-0000-0000-000000000000}"/>
          </ac:picMkLst>
        </pc:picChg>
        <pc:picChg chg="mod ord">
          <ac:chgData name="Fitton, Jeff" userId="580d7fa9-771e-4d81-b4de-8902744d95c7" providerId="ADAL" clId="{359C0758-9D83-42A6-AD97-3E977658308E}" dt="2023-10-26T23:35:26.054" v="116" actId="26606"/>
          <ac:picMkLst>
            <pc:docMk/>
            <pc:sldMk cId="2269705966" sldId="260"/>
            <ac:picMk id="4100" creationId="{00000000-0000-0000-0000-000000000000}"/>
          </ac:picMkLst>
        </pc:picChg>
        <pc:picChg chg="mod ord">
          <ac:chgData name="Fitton, Jeff" userId="580d7fa9-771e-4d81-b4de-8902744d95c7" providerId="ADAL" clId="{359C0758-9D83-42A6-AD97-3E977658308E}" dt="2023-10-26T23:35:26.054" v="116" actId="26606"/>
          <ac:picMkLst>
            <pc:docMk/>
            <pc:sldMk cId="2269705966" sldId="260"/>
            <ac:picMk id="4102" creationId="{00000000-0000-0000-0000-000000000000}"/>
          </ac:picMkLst>
        </pc:picChg>
      </pc:sldChg>
      <pc:sldChg chg="addSp delSp modSp mod setBg">
        <pc:chgData name="Fitton, Jeff" userId="580d7fa9-771e-4d81-b4de-8902744d95c7" providerId="ADAL" clId="{359C0758-9D83-42A6-AD97-3E977658308E}" dt="2023-10-26T23:32:46.743" v="30" actId="26606"/>
        <pc:sldMkLst>
          <pc:docMk/>
          <pc:sldMk cId="2820878377" sldId="261"/>
        </pc:sldMkLst>
        <pc:spChg chg="mod">
          <ac:chgData name="Fitton, Jeff" userId="580d7fa9-771e-4d81-b4de-8902744d95c7" providerId="ADAL" clId="{359C0758-9D83-42A6-AD97-3E977658308E}" dt="2023-10-26T23:32:46.743" v="30" actId="26606"/>
          <ac:spMkLst>
            <pc:docMk/>
            <pc:sldMk cId="2820878377" sldId="261"/>
            <ac:spMk id="2" creationId="{00000000-0000-0000-0000-000000000000}"/>
          </ac:spMkLst>
        </pc:spChg>
        <pc:spChg chg="mod ord">
          <ac:chgData name="Fitton, Jeff" userId="580d7fa9-771e-4d81-b4de-8902744d95c7" providerId="ADAL" clId="{359C0758-9D83-42A6-AD97-3E977658308E}" dt="2023-10-26T23:32:46.743" v="30" actId="26606"/>
          <ac:spMkLst>
            <pc:docMk/>
            <pc:sldMk cId="2820878377" sldId="261"/>
            <ac:spMk id="6" creationId="{00000000-0000-0000-0000-000000000000}"/>
          </ac:spMkLst>
        </pc:spChg>
        <pc:spChg chg="add">
          <ac:chgData name="Fitton, Jeff" userId="580d7fa9-771e-4d81-b4de-8902744d95c7" providerId="ADAL" clId="{359C0758-9D83-42A6-AD97-3E977658308E}" dt="2023-10-26T23:32:46.743" v="30" actId="26606"/>
          <ac:spMkLst>
            <pc:docMk/>
            <pc:sldMk cId="2820878377" sldId="261"/>
            <ac:spMk id="5130" creationId="{2DAA6C16-BF9B-4A3E-BC70-EE6015D4F967}"/>
          </ac:spMkLst>
        </pc:spChg>
        <pc:spChg chg="add del">
          <ac:chgData name="Fitton, Jeff" userId="580d7fa9-771e-4d81-b4de-8902744d95c7" providerId="ADAL" clId="{359C0758-9D83-42A6-AD97-3E977658308E}" dt="2023-10-26T23:32:37.471" v="28" actId="26606"/>
          <ac:spMkLst>
            <pc:docMk/>
            <pc:sldMk cId="2820878377" sldId="261"/>
            <ac:spMk id="5133" creationId="{114C78B5-EC6B-4A39-8860-705100867457}"/>
          </ac:spMkLst>
        </pc:spChg>
        <pc:grpChg chg="add">
          <ac:chgData name="Fitton, Jeff" userId="580d7fa9-771e-4d81-b4de-8902744d95c7" providerId="ADAL" clId="{359C0758-9D83-42A6-AD97-3E977658308E}" dt="2023-10-26T23:32:46.743" v="30" actId="26606"/>
          <ac:grpSpMkLst>
            <pc:docMk/>
            <pc:sldMk cId="2820878377" sldId="261"/>
            <ac:grpSpMk id="5131" creationId="{D4C516A3-38C0-4F58-9700-081CB0D1A089}"/>
          </ac:grpSpMkLst>
        </pc:grpChg>
        <pc:grpChg chg="add del">
          <ac:chgData name="Fitton, Jeff" userId="580d7fa9-771e-4d81-b4de-8902744d95c7" providerId="ADAL" clId="{359C0758-9D83-42A6-AD97-3E977658308E}" dt="2023-10-26T23:32:37.471" v="28" actId="26606"/>
          <ac:grpSpMkLst>
            <pc:docMk/>
            <pc:sldMk cId="2820878377" sldId="261"/>
            <ac:grpSpMk id="5135" creationId="{A50943B0-FDF7-4C2C-B784-9208C945A8C3}"/>
          </ac:grpSpMkLst>
        </pc:grpChg>
        <pc:picChg chg="mod">
          <ac:chgData name="Fitton, Jeff" userId="580d7fa9-771e-4d81-b4de-8902744d95c7" providerId="ADAL" clId="{359C0758-9D83-42A6-AD97-3E977658308E}" dt="2023-10-26T23:32:46.743" v="30" actId="26606"/>
          <ac:picMkLst>
            <pc:docMk/>
            <pc:sldMk cId="2820878377" sldId="261"/>
            <ac:picMk id="5124" creationId="{00000000-0000-0000-0000-000000000000}"/>
          </ac:picMkLst>
        </pc:picChg>
        <pc:picChg chg="mod ord">
          <ac:chgData name="Fitton, Jeff" userId="580d7fa9-771e-4d81-b4de-8902744d95c7" providerId="ADAL" clId="{359C0758-9D83-42A6-AD97-3E977658308E}" dt="2023-10-26T23:32:46.743" v="30" actId="26606"/>
          <ac:picMkLst>
            <pc:docMk/>
            <pc:sldMk cId="2820878377" sldId="261"/>
            <ac:picMk id="5126" creationId="{00000000-0000-0000-0000-000000000000}"/>
          </ac:picMkLst>
        </pc:picChg>
        <pc:picChg chg="mod ord">
          <ac:chgData name="Fitton, Jeff" userId="580d7fa9-771e-4d81-b4de-8902744d95c7" providerId="ADAL" clId="{359C0758-9D83-42A6-AD97-3E977658308E}" dt="2023-10-26T23:32:46.743" v="30" actId="26606"/>
          <ac:picMkLst>
            <pc:docMk/>
            <pc:sldMk cId="2820878377" sldId="261"/>
            <ac:picMk id="5128" creationId="{00000000-0000-0000-0000-000000000000}"/>
          </ac:picMkLst>
        </pc:picChg>
      </pc:sldChg>
      <pc:sldChg chg="addSp modSp mod setBg">
        <pc:chgData name="Fitton, Jeff" userId="580d7fa9-771e-4d81-b4de-8902744d95c7" providerId="ADAL" clId="{359C0758-9D83-42A6-AD97-3E977658308E}" dt="2023-10-26T23:32:06.410" v="24" actId="27636"/>
        <pc:sldMkLst>
          <pc:docMk/>
          <pc:sldMk cId="371965042" sldId="262"/>
        </pc:sldMkLst>
        <pc:spChg chg="mod ord">
          <ac:chgData name="Fitton, Jeff" userId="580d7fa9-771e-4d81-b4de-8902744d95c7" providerId="ADAL" clId="{359C0758-9D83-42A6-AD97-3E977658308E}" dt="2023-10-26T23:32:06.410" v="24" actId="27636"/>
          <ac:spMkLst>
            <pc:docMk/>
            <pc:sldMk cId="371965042" sldId="262"/>
            <ac:spMk id="5" creationId="{00000000-0000-0000-0000-000000000000}"/>
          </ac:spMkLst>
        </pc:spChg>
        <pc:spChg chg="add">
          <ac:chgData name="Fitton, Jeff" userId="580d7fa9-771e-4d81-b4de-8902744d95c7" providerId="ADAL" clId="{359C0758-9D83-42A6-AD97-3E977658308E}" dt="2023-10-26T23:31:49.231" v="5" actId="26606"/>
          <ac:spMkLst>
            <pc:docMk/>
            <pc:sldMk cId="371965042" sldId="262"/>
            <ac:spMk id="6155" creationId="{114C78B5-EC6B-4A39-8860-705100867457}"/>
          </ac:spMkLst>
        </pc:spChg>
        <pc:grpChg chg="add">
          <ac:chgData name="Fitton, Jeff" userId="580d7fa9-771e-4d81-b4de-8902744d95c7" providerId="ADAL" clId="{359C0758-9D83-42A6-AD97-3E977658308E}" dt="2023-10-26T23:31:49.231" v="5" actId="26606"/>
          <ac:grpSpMkLst>
            <pc:docMk/>
            <pc:sldMk cId="371965042" sldId="262"/>
            <ac:grpSpMk id="6157" creationId="{A50943B0-FDF7-4C2C-B784-9208C945A8C3}"/>
          </ac:grpSpMkLst>
        </pc:grpChg>
        <pc:picChg chg="mod ord">
          <ac:chgData name="Fitton, Jeff" userId="580d7fa9-771e-4d81-b4de-8902744d95c7" providerId="ADAL" clId="{359C0758-9D83-42A6-AD97-3E977658308E}" dt="2023-10-26T23:31:49.231" v="5" actId="26606"/>
          <ac:picMkLst>
            <pc:docMk/>
            <pc:sldMk cId="371965042" sldId="262"/>
            <ac:picMk id="6146" creationId="{00000000-0000-0000-0000-000000000000}"/>
          </ac:picMkLst>
        </pc:picChg>
        <pc:picChg chg="mod">
          <ac:chgData name="Fitton, Jeff" userId="580d7fa9-771e-4d81-b4de-8902744d95c7" providerId="ADAL" clId="{359C0758-9D83-42A6-AD97-3E977658308E}" dt="2023-10-26T23:31:49.231" v="5" actId="26606"/>
          <ac:picMkLst>
            <pc:docMk/>
            <pc:sldMk cId="371965042" sldId="262"/>
            <ac:picMk id="6148" creationId="{00000000-0000-0000-0000-000000000000}"/>
          </ac:picMkLst>
        </pc:picChg>
        <pc:picChg chg="mod">
          <ac:chgData name="Fitton, Jeff" userId="580d7fa9-771e-4d81-b4de-8902744d95c7" providerId="ADAL" clId="{359C0758-9D83-42A6-AD97-3E977658308E}" dt="2023-10-26T23:31:49.231" v="5" actId="26606"/>
          <ac:picMkLst>
            <pc:docMk/>
            <pc:sldMk cId="371965042" sldId="262"/>
            <ac:picMk id="615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27B9-CCB1-4D3E-B088-BE122F97089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A333-86BB-4202-BA3C-A7490829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990205"/>
            <a:ext cx="7889082" cy="1200329"/>
          </a:xfrm>
        </p:spPr>
        <p:txBody>
          <a:bodyPr wrap="square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chemeClr val="bg1"/>
                </a:solidFill>
              </a:rPr>
              <a:t>Prison Weapons and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316" y="5551200"/>
            <a:ext cx="4937522" cy="1075952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A Look At Creativity – Pressure + Time = Creativity</a:t>
            </a:r>
          </a:p>
        </p:txBody>
      </p:sp>
      <p:pic>
        <p:nvPicPr>
          <p:cNvPr id="5" name="Picture 4" descr="Work tools on a bench">
            <a:extLst>
              <a:ext uri="{FF2B5EF4-FFF2-40B4-BE49-F238E27FC236}">
                <a16:creationId xmlns:a16="http://schemas.microsoft.com/office/drawing/2014/main" id="{001F6061-56C6-B246-68D1-4DE7AC38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37" b="20038"/>
          <a:stretch/>
        </p:blipFill>
        <p:spPr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34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\\sd67\district\Users\Staff\jfitton\HomeDrive\My Pictures\Prison Culture\toothbrushshank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492125"/>
            <a:ext cx="4816475" cy="1438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d67\district\Users\Staff\jfitton\HomeDrive\My Pictures\Prison Culture\types weap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001838"/>
            <a:ext cx="4816475" cy="437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Statistics for Weapons in Prisons</a:t>
            </a:r>
          </a:p>
        </p:txBody>
      </p:sp>
    </p:spTree>
    <p:extLst>
      <p:ext uri="{BB962C8B-B14F-4D97-AF65-F5344CB8AC3E}">
        <p14:creationId xmlns:p14="http://schemas.microsoft.com/office/powerpoint/2010/main" val="328613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B58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prison weap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1" y="927194"/>
            <a:ext cx="2891209" cy="19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3135249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B58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1" y="4074678"/>
            <a:ext cx="2891209" cy="18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5447" y="487090"/>
            <a:ext cx="5056386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\\sd67\district\Users\Staff\jfitton\HomeDrive\My Pictures\Prison Culture\raz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6797" y="650497"/>
            <a:ext cx="479111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5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7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59"/>
            <a:ext cx="4153916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\\sd67\district\Users\Staff\jfitton\HomeDrive\My Pictures\Prison Culture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526" y="644229"/>
            <a:ext cx="170377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4" y="480060"/>
            <a:ext cx="4153916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\\sd67\district\Users\Staff\jfitton\HomeDrive\My Pictures\Prison Culture\ra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825" y="644229"/>
            <a:ext cx="324091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527956"/>
            <a:ext cx="4153916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\\sd67\district\Users\Staff\jfitton\HomeDrive\My Pictures\Prison Culture\materia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588" y="3653451"/>
            <a:ext cx="367565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4" y="3527956"/>
            <a:ext cx="4153916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\\sd67\district\Users\Staff\jfitton\HomeDrive\My Pictures\Prison Culture\Where materia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751" y="3673342"/>
            <a:ext cx="3909060" cy="25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5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59"/>
            <a:ext cx="4153916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prison weap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51" y="644229"/>
            <a:ext cx="299452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4105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4" y="480060"/>
            <a:ext cx="4153916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sley Triplett on X: &quot;Making Jolly Rancher prison shanks ...">
            <a:extLst>
              <a:ext uri="{FF2B5EF4-FFF2-40B4-BE49-F238E27FC236}">
                <a16:creationId xmlns:a16="http://schemas.microsoft.com/office/drawing/2014/main" id="{C162AA76-A728-2B09-54FF-D49609F2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401" y="644229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4107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527956"/>
            <a:ext cx="4153916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s://www.correctionsone.com/data/double-barreledpisto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61" y="3653451"/>
            <a:ext cx="385010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4109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4" y="3527956"/>
            <a:ext cx="4153916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prison weap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751" y="3716708"/>
            <a:ext cx="3909060" cy="24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0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5129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>
                <a:solidFill>
                  <a:schemeClr val="bg1"/>
                </a:solidFill>
              </a:rPr>
              <a:t>Other Tools</a:t>
            </a:r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D4C516A3-38C0-4F58-9700-081CB0D1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9144000" cy="4286159"/>
            <a:chOff x="0" y="1"/>
            <a:chExt cx="12192000" cy="4286159"/>
          </a:xfrm>
          <a:effectLst>
            <a:outerShdw blurRad="3810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136" name="Group 5135">
              <a:extLst>
                <a:ext uri="{FF2B5EF4-FFF2-40B4-BE49-F238E27FC236}">
                  <a16:creationId xmlns:a16="http://schemas.microsoft.com/office/drawing/2014/main" id="{031B548F-BAE0-4401-9139-6545BCD3C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1"/>
              <a:ext cx="12192000" cy="4000975"/>
              <a:chOff x="0" y="1"/>
              <a:chExt cx="12192000" cy="4000975"/>
            </a:xfrm>
          </p:grpSpPr>
          <p:sp>
            <p:nvSpPr>
              <p:cNvPr id="5140" name="Freeform: Shape 5139">
                <a:extLst>
                  <a:ext uri="{FF2B5EF4-FFF2-40B4-BE49-F238E27FC236}">
                    <a16:creationId xmlns:a16="http://schemas.microsoft.com/office/drawing/2014/main" id="{E4511E12-8D97-4D29-97DA-824875B13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41" name="Freeform: Shape 5140">
                <a:extLst>
                  <a:ext uri="{FF2B5EF4-FFF2-40B4-BE49-F238E27FC236}">
                    <a16:creationId xmlns:a16="http://schemas.microsoft.com/office/drawing/2014/main" id="{2267ACB5-D743-4981-82A7-934D0A6BD8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37" name="Group 5136">
              <a:extLst>
                <a:ext uri="{FF2B5EF4-FFF2-40B4-BE49-F238E27FC236}">
                  <a16:creationId xmlns:a16="http://schemas.microsoft.com/office/drawing/2014/main" id="{13BB3ECA-2783-40C5-BE31-E5A2B6215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528992"/>
              <a:ext cx="12192000" cy="757168"/>
              <a:chOff x="0" y="2959818"/>
              <a:chExt cx="12192000" cy="757168"/>
            </a:xfrm>
          </p:grpSpPr>
          <p:sp>
            <p:nvSpPr>
              <p:cNvPr id="5138" name="Freeform: Shape 5137">
                <a:extLst>
                  <a:ext uri="{FF2B5EF4-FFF2-40B4-BE49-F238E27FC236}">
                    <a16:creationId xmlns:a16="http://schemas.microsoft.com/office/drawing/2014/main" id="{762FAB9C-1F29-451A-B39A-BDF325693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52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39" name="Freeform: Shape 5138">
                <a:extLst>
                  <a:ext uri="{FF2B5EF4-FFF2-40B4-BE49-F238E27FC236}">
                    <a16:creationId xmlns:a16="http://schemas.microsoft.com/office/drawing/2014/main" id="{14658BE9-BAE2-4EEF-94FE-33319BDCA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28" name="Picture 8" descr="Image result for prison tattoo g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416" y="1353599"/>
            <a:ext cx="2174400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0633" y="1353599"/>
            <a:ext cx="2174400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rison tattoo inf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750" y="1418885"/>
            <a:ext cx="2586600" cy="15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8150" y="4766267"/>
            <a:ext cx="4269581" cy="50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>
                    <a:alpha val="80000"/>
                  </a:schemeClr>
                </a:solidFill>
              </a:rPr>
              <a:t>Makeshift tattoo gun. Very dangerous because anything will be used as an ink in prison including: ground up pencil lead, ash or printer toner. Below printer toner tattoo infection.</a:t>
            </a:r>
          </a:p>
        </p:txBody>
      </p:sp>
    </p:spTree>
    <p:extLst>
      <p:ext uri="{BB962C8B-B14F-4D97-AF65-F5344CB8AC3E}">
        <p14:creationId xmlns:p14="http://schemas.microsoft.com/office/powerpoint/2010/main" val="282087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Image result for prison w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r="19962" b="-2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rison w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" b="-2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r="19934" b="-1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4495800"/>
            <a:ext cx="7984331" cy="2209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 Prison alcohol or “</a:t>
            </a:r>
            <a:r>
              <a:rPr lang="en-US" sz="3600" dirty="0" err="1">
                <a:solidFill>
                  <a:schemeClr val="bg1">
                    <a:alpha val="80000"/>
                  </a:schemeClr>
                </a:solidFill>
              </a:rPr>
              <a:t>pruno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” is made of fruit , sugar and yeast. The yeast is often gained from slices of  bread but is not need in some recipes. All ingredients are mixed and fermented in a worm area. Below a distiller used to heat the mixture.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108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Prison Weapons and Tools</vt:lpstr>
      <vt:lpstr>Statistics for Weapons in Prisons</vt:lpstr>
      <vt:lpstr>PowerPoint Presentation</vt:lpstr>
      <vt:lpstr>PowerPoint Presentation</vt:lpstr>
      <vt:lpstr>PowerPoint Presentation</vt:lpstr>
      <vt:lpstr>Other Tools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 weapons</dc:title>
  <dc:creator>Fitton, Jeff</dc:creator>
  <cp:lastModifiedBy>Fitton, Jeff</cp:lastModifiedBy>
  <cp:revision>9</cp:revision>
  <dcterms:created xsi:type="dcterms:W3CDTF">2018-10-15T21:51:59Z</dcterms:created>
  <dcterms:modified xsi:type="dcterms:W3CDTF">2023-10-26T23:35:29Z</dcterms:modified>
</cp:coreProperties>
</file>