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5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7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6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6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27B9-CCB1-4D3E-B088-BE122F9708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Prison </a:t>
            </a:r>
            <a:r>
              <a:rPr lang="en-US" dirty="0"/>
              <a:t>W</a:t>
            </a:r>
            <a:r>
              <a:rPr lang="en-US" dirty="0" smtClean="0"/>
              <a:t>eapons and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for Weapons in Prisons</a:t>
            </a:r>
            <a:endParaRPr lang="en-US" dirty="0"/>
          </a:p>
        </p:txBody>
      </p:sp>
      <p:pic>
        <p:nvPicPr>
          <p:cNvPr id="1026" name="Picture 2" descr="\\sd67\district\Users\Staff\jfitton\HomeDrive\My Pictures\Prison Culture\types weap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3000"/>
            <a:ext cx="59435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d67\district\Users\Staff\jfitton\HomeDrive\My Pictures\Prison Culture\toothbrushshank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13338" y="3067049"/>
            <a:ext cx="4916773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d67\district\Users\Staff\jfitton\HomeDrive\My Pictures\Prison Culture\raz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469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rison weap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5105400" cy="337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4267200" cy="26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d67\district\Users\Staff\jfitton\HomeDrive\My Pictures\Prison Culture\materi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" y="16164"/>
            <a:ext cx="5557295" cy="38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d67\district\Users\Staff\jfitton\HomeDrive\My Pictures\Prison Culture\Where materi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36" y="3657600"/>
            <a:ext cx="4851066" cy="31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d67\district\Users\Staff\jfitton\HomeDrive\My Pictures\Prison Culture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954"/>
            <a:ext cx="2362200" cy="35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d67\district\Users\Staff\jfitton\HomeDrive\My Pictures\Prison Culture\ra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46949"/>
            <a:ext cx="3342066" cy="26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rison weap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rison weap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21809"/>
            <a:ext cx="3517648" cy="32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correctionsone.com/data/double-barreledpisto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21809"/>
            <a:ext cx="4876800" cy="32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pic>
        <p:nvPicPr>
          <p:cNvPr id="5126" name="Picture 6" descr="Image result for prison tattoo in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7600"/>
            <a:ext cx="431742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48" y="3733800"/>
            <a:ext cx="484729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1524000"/>
            <a:ext cx="5257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akeshift tattoo gun. Very dangerous because anything will be used as an ink in prison including: ground up pencil lead, ash or printer toner. Below printer toner tattoo infection.</a:t>
            </a:r>
            <a:endParaRPr lang="en-US" sz="2400" dirty="0"/>
          </a:p>
        </p:txBody>
      </p:sp>
      <p:pic>
        <p:nvPicPr>
          <p:cNvPr id="5128" name="Picture 8" descr="Image result for prison tattoo g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81100"/>
            <a:ext cx="38862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7860"/>
            <a:ext cx="5105400" cy="339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441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Prison alcohol or “</a:t>
            </a:r>
            <a:r>
              <a:rPr lang="en-US" sz="2400" dirty="0" err="1" smtClean="0"/>
              <a:t>pruno</a:t>
            </a:r>
            <a:r>
              <a:rPr lang="en-US" sz="2400" dirty="0" smtClean="0"/>
              <a:t>” </a:t>
            </a:r>
            <a:r>
              <a:rPr lang="en-US" sz="2400" dirty="0"/>
              <a:t>is made of fruit </a:t>
            </a:r>
            <a:r>
              <a:rPr lang="en-US" sz="2400" dirty="0" smtClean="0"/>
              <a:t>, </a:t>
            </a:r>
            <a:r>
              <a:rPr lang="en-US" sz="2400" dirty="0"/>
              <a:t>sugar and yeast. The yeast is often gained </a:t>
            </a:r>
            <a:r>
              <a:rPr lang="en-US" sz="2400" dirty="0" smtClean="0"/>
              <a:t>from slices </a:t>
            </a:r>
            <a:r>
              <a:rPr lang="en-US" sz="2400" dirty="0"/>
              <a:t>of  </a:t>
            </a:r>
            <a:r>
              <a:rPr lang="en-US" sz="2400" dirty="0" smtClean="0"/>
              <a:t>bread but is not need in some recipes. </a:t>
            </a:r>
            <a:r>
              <a:rPr lang="en-US" sz="2400" dirty="0"/>
              <a:t>All ingredients are mixed and </a:t>
            </a:r>
            <a:r>
              <a:rPr lang="en-US" sz="2400" dirty="0" smtClean="0"/>
              <a:t>fermented in a worm area. Below a distiller used to heat the mixture.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148" name="Picture 4" descr="Image result for prison w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40401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prison w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6042"/>
            <a:ext cx="2820987" cy="32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98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Prison Weapons and Tools</vt:lpstr>
      <vt:lpstr>Statistics for Weapons in Prisons</vt:lpstr>
      <vt:lpstr>PowerPoint Presentation</vt:lpstr>
      <vt:lpstr>PowerPoint Presentation</vt:lpstr>
      <vt:lpstr>PowerPoint Presentation</vt:lpstr>
      <vt:lpstr>Other Tools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Prison weapons</dc:title>
  <dc:creator>Fitton, Jeff</dc:creator>
  <cp:lastModifiedBy>Fitton, Jeff</cp:lastModifiedBy>
  <cp:revision>9</cp:revision>
  <dcterms:created xsi:type="dcterms:W3CDTF">2018-10-15T21:51:59Z</dcterms:created>
  <dcterms:modified xsi:type="dcterms:W3CDTF">2018-10-18T21:11:12Z</dcterms:modified>
</cp:coreProperties>
</file>