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64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5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01136-1329-4521-9A5D-DA06984FC93C}" type="datetimeFigureOut">
              <a:rPr lang="en-US"/>
              <a:pPr>
                <a:defRPr/>
              </a:pPr>
              <a:t>12/5/2010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AA9A7-4032-4D08-9568-38595633F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AC209-A698-4E16-BDD8-7231AA2CC99C}" type="datetimeFigureOut">
              <a:rPr lang="en-US"/>
              <a:pPr>
                <a:defRPr/>
              </a:pPr>
              <a:t>12/5/2010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4E37E-4963-4FD3-9B5B-F6253C12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F0205-9796-40D6-8607-A6AB9C023127}" type="datetimeFigureOut">
              <a:rPr lang="en-US"/>
              <a:pPr>
                <a:defRPr/>
              </a:pPr>
              <a:t>12/5/2010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63483-EB5D-48A4-B2F8-CABDFAAED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0EB61-C266-4C80-B280-ADB923A102F2}" type="datetimeFigureOut">
              <a:rPr lang="en-US"/>
              <a:pPr>
                <a:defRPr/>
              </a:pPr>
              <a:t>12/5/2010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63F86-EA57-4C70-BC10-8B267F573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02EE8-09E6-4B41-A4CF-FD0BF8FD4742}" type="datetimeFigureOut">
              <a:rPr lang="en-US"/>
              <a:pPr>
                <a:defRPr/>
              </a:pPr>
              <a:t>12/5/2010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A692F-E6E0-4305-BA8E-975260A0C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0896D-72B0-4644-A954-52B8A9785C1A}" type="datetimeFigureOut">
              <a:rPr lang="en-US"/>
              <a:pPr>
                <a:defRPr/>
              </a:pPr>
              <a:t>12/5/2010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1D2F1-9A7C-4AD0-9A43-64C6DF006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D9434-D01C-4F95-8596-715D916B774A}" type="datetimeFigureOut">
              <a:rPr lang="en-US"/>
              <a:pPr>
                <a:defRPr/>
              </a:pPr>
              <a:t>12/5/2010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2AE4C-CE88-49E2-803E-A7416A41A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A9B2B-BF37-4AF3-9EB2-BA5DE1898FC0}" type="datetimeFigureOut">
              <a:rPr lang="en-US"/>
              <a:pPr>
                <a:defRPr/>
              </a:pPr>
              <a:t>12/5/2010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862F3-C5D2-4EA7-A0A4-EB36AC9A0F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6F87D-3D80-4956-A116-648E297CC1A8}" type="datetimeFigureOut">
              <a:rPr lang="en-US"/>
              <a:pPr>
                <a:defRPr/>
              </a:pPr>
              <a:t>12/5/2010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DAA46-9496-43F4-87E2-04EFC5F837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068C2-AAAF-4417-9F69-DE43B56F00B3}" type="datetimeFigureOut">
              <a:rPr lang="en-US"/>
              <a:pPr>
                <a:defRPr/>
              </a:pPr>
              <a:t>12/5/2010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0AAA-B215-47E6-A30D-A9B06CCE8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F3DE0-494A-42DC-AD95-F33E71620184}" type="datetimeFigureOut">
              <a:rPr lang="en-US"/>
              <a:pPr>
                <a:defRPr/>
              </a:pPr>
              <a:t>12/5/2010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CCB5E-BD82-43FD-932E-CFF49F40EA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E63A04-7221-437C-BB37-1AA600FD5EA2}" type="datetimeFigureOut">
              <a:rPr lang="en-US"/>
              <a:pPr>
                <a:defRPr/>
              </a:pPr>
              <a:t>12/5/2010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BED44B-D13A-4805-9DCA-972AFE2E5A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6BFhN3n1S88" TargetMode="External"/><Relationship Id="rId2" Type="http://schemas.openxmlformats.org/officeDocument/2006/relationships/hyperlink" Target="http://www.youtube.com/watch?v=dhRUe-gz69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uelHwf8o7_U" TargetMode="External"/><Relationship Id="rId4" Type="http://schemas.openxmlformats.org/officeDocument/2006/relationships/hyperlink" Target="http://www.youtube.com/watch?v=bK7Bh1RMu5Y&amp;playnext=1&amp;list=PLEFA0404CB6F90D67&amp;index=5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ctrTitle"/>
          </p:nvPr>
        </p:nvSpPr>
        <p:spPr>
          <a:xfrm>
            <a:off x="685800" y="141288"/>
            <a:ext cx="7772400" cy="1470025"/>
          </a:xfrm>
        </p:spPr>
        <p:txBody>
          <a:bodyPr/>
          <a:lstStyle/>
          <a:p>
            <a:r>
              <a:rPr lang="en-US" smtClean="0"/>
              <a:t>Irony Defined</a:t>
            </a:r>
          </a:p>
        </p:txBody>
      </p:sp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2238" y="1463675"/>
            <a:ext cx="8864600" cy="485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2600"/>
              <a:t>a. </a:t>
            </a:r>
            <a:r>
              <a:rPr lang="en-US" sz="2600" b="1"/>
              <a:t>Verbal Irony</a:t>
            </a:r>
            <a:r>
              <a:rPr lang="en-US" sz="2600"/>
              <a:t> = </a:t>
            </a:r>
            <a:r>
              <a:rPr lang="en-US" sz="2600" u="sng"/>
              <a:t>Contrast between what is said and what is meant</a:t>
            </a:r>
            <a:endParaRPr lang="en-US" sz="2600"/>
          </a:p>
          <a:p>
            <a:pPr defTabSz="914400"/>
            <a:r>
              <a:rPr lang="en-US" sz="2600"/>
              <a:t>Verbal irony usually adds </a:t>
            </a:r>
            <a:r>
              <a:rPr lang="en-US" sz="2600" u="sng"/>
              <a:t>humour </a:t>
            </a:r>
            <a:r>
              <a:rPr lang="en-US" sz="2600"/>
              <a:t>or </a:t>
            </a:r>
            <a:r>
              <a:rPr lang="en-US" sz="2600" u="sng"/>
              <a:t>emotional impact </a:t>
            </a:r>
            <a:r>
              <a:rPr lang="en-US" sz="2600"/>
              <a:t>to a situation. </a:t>
            </a:r>
          </a:p>
          <a:p>
            <a:pPr defTabSz="914400"/>
            <a:endParaRPr lang="en-US" sz="2600"/>
          </a:p>
          <a:p>
            <a:pPr defTabSz="914400"/>
            <a:r>
              <a:rPr lang="en-US" sz="2600"/>
              <a:t>b. </a:t>
            </a:r>
            <a:r>
              <a:rPr lang="en-US" sz="2600" b="1"/>
              <a:t>Dramatic Irony</a:t>
            </a:r>
            <a:r>
              <a:rPr lang="en-US" sz="2600"/>
              <a:t> = </a:t>
            </a:r>
            <a:r>
              <a:rPr lang="en-US" sz="2600" u="sng"/>
              <a:t>Contrast between what the character thinks to be true and what we know is true. </a:t>
            </a:r>
            <a:endParaRPr lang="en-US" sz="2600"/>
          </a:p>
          <a:p>
            <a:pPr defTabSz="914400"/>
            <a:r>
              <a:rPr lang="en-US" sz="2600"/>
              <a:t>Dramatic irony is used to create </a:t>
            </a:r>
            <a:r>
              <a:rPr lang="en-US" sz="2600" u="sng"/>
              <a:t>suspense</a:t>
            </a:r>
            <a:r>
              <a:rPr lang="en-US" sz="2600"/>
              <a:t> and </a:t>
            </a:r>
            <a:r>
              <a:rPr lang="en-US" sz="2600" u="sng"/>
              <a:t>develop character</a:t>
            </a:r>
            <a:r>
              <a:rPr lang="en-US" sz="2600"/>
              <a:t> (we see how the character acts in a situation)</a:t>
            </a:r>
          </a:p>
          <a:p>
            <a:pPr defTabSz="914400"/>
            <a:endParaRPr lang="en-US" sz="2600"/>
          </a:p>
          <a:p>
            <a:pPr defTabSz="914400"/>
            <a:r>
              <a:rPr lang="en-US" sz="2600"/>
              <a:t>c. </a:t>
            </a:r>
            <a:r>
              <a:rPr lang="en-US" sz="2600" b="1"/>
              <a:t>Situational Irony</a:t>
            </a:r>
            <a:r>
              <a:rPr lang="en-US" sz="2600"/>
              <a:t> = </a:t>
            </a:r>
            <a:r>
              <a:rPr lang="en-US" sz="2600" u="sng"/>
              <a:t>Contrast between what happens and what was expected to happen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" descr="8-funny-ironic-irony-picture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3525" y="-757238"/>
            <a:ext cx="6129338" cy="799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Video Clips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xfrm>
            <a:off x="214313" y="1511300"/>
            <a:ext cx="8713787" cy="53467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smtClean="0"/>
              <a:t>Verbal Irony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>
                <a:hlinkClick r:id="rId2"/>
              </a:rPr>
              <a:t>http://www.youtube.com/watch?v=dhRUe-gz690</a:t>
            </a:r>
            <a:r>
              <a:rPr lang="en-US" sz="2000" smtClean="0"/>
              <a:t> (Black Night)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000" b="1" smtClean="0"/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Dramatic Irony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/>
              <a:t>“Is Anyone There?”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Situational Irony</a:t>
            </a:r>
            <a:endParaRPr lang="en-US" sz="20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/>
              <a:t>Mr. Bean at the Beach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>
                <a:hlinkClick r:id="rId3"/>
              </a:rPr>
              <a:t>http://www.youtube.com/watch?v=6BFhN3n1S88</a:t>
            </a:r>
            <a:endParaRPr lang="en-US" sz="20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/>
              <a:t>Monty python Flasher  </a:t>
            </a:r>
            <a:r>
              <a:rPr lang="en-US" sz="2000" smtClean="0">
                <a:hlinkClick r:id="rId4"/>
              </a:rPr>
              <a:t>http://www.youtube.com/watch?v=bK7Bh1RMu5Y&amp;playnext=1&amp;list=PLEFA0404CB6F90D67&amp;index=5</a:t>
            </a:r>
            <a:endParaRPr lang="en-US" sz="20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>
                <a:sym typeface="Wingdings" pitchFamily="2" charset="2"/>
              </a:rPr>
              <a:t></a:t>
            </a:r>
            <a:r>
              <a:rPr lang="en-US" sz="2000" smtClean="0"/>
              <a:t>Symbolism. Pick out in “Love the Way you Lie” video</a:t>
            </a:r>
            <a:endParaRPr lang="en-US" sz="2000" smtClean="0">
              <a:hlinkClick r:id="rId5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>
                <a:hlinkClick r:id="rId5"/>
              </a:rPr>
              <a:t>http://www.youtube.com/watch?v=uelHwf8o7_U</a:t>
            </a:r>
            <a:endParaRPr lang="en-US" sz="20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/>
              <a:t>Reminds us of the Quote “These violent delights have violent ends and in their triumph die like fire and powder which as they kiss consume‘”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 descr="the-far-side-comic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2038" y="306388"/>
            <a:ext cx="4589462" cy="636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 descr="20-funny-ironic-irony-picture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42938" y="0"/>
            <a:ext cx="110744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 descr="40-funny-ironic-irony-picture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1763" y="420688"/>
            <a:ext cx="8874125" cy="572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 descr="22-funny-ironic-irony-picture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5438"/>
            <a:ext cx="9148763" cy="653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 descr="30-funny-ironic-irony-picture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238" y="3175"/>
            <a:ext cx="9021762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" descr="10-funny-ironic-irony-picture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225" y="49213"/>
            <a:ext cx="9398000" cy="680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 descr="35-funny-ironic-irony-picture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0000" y="-319088"/>
            <a:ext cx="6032500" cy="7905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" descr="11-funny-ironic-irony-picture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3275" y="30163"/>
            <a:ext cx="46704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139</Words>
  <Application>Microsoft Macintosh PowerPoint</Application>
  <PresentationFormat>On-screen Show (4:3)</PresentationFormat>
  <Paragraphs>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Irony Defined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Video Clips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Erica Foote</dc:creator>
  <cp:lastModifiedBy>Jeff Fitton</cp:lastModifiedBy>
  <cp:revision>5</cp:revision>
  <dcterms:created xsi:type="dcterms:W3CDTF">2010-11-27T20:47:32Z</dcterms:created>
  <dcterms:modified xsi:type="dcterms:W3CDTF">2010-12-06T06:07:04Z</dcterms:modified>
</cp:coreProperties>
</file>