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9" r:id="rId2"/>
    <p:sldId id="280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8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81" r:id="rId26"/>
    <p:sldId id="277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140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B48-B7F0-664B-BD5A-CC0201157E0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DF3B-53B3-194D-8799-F43E86EC13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B48-B7F0-664B-BD5A-CC0201157E0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DF3B-53B3-194D-8799-F43E86EC13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B48-B7F0-664B-BD5A-CC0201157E0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DF3B-53B3-194D-8799-F43E86EC13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B48-B7F0-664B-BD5A-CC0201157E0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DF3B-53B3-194D-8799-F43E86EC13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B48-B7F0-664B-BD5A-CC0201157E0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DF3B-53B3-194D-8799-F43E86EC13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B48-B7F0-664B-BD5A-CC0201157E0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DF3B-53B3-194D-8799-F43E86EC13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B48-B7F0-664B-BD5A-CC0201157E0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DF3B-53B3-194D-8799-F43E86EC13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B48-B7F0-664B-BD5A-CC0201157E0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DF3B-53B3-194D-8799-F43E86EC13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B48-B7F0-664B-BD5A-CC0201157E0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DF3B-53B3-194D-8799-F43E86EC13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B48-B7F0-664B-BD5A-CC0201157E0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DF3B-53B3-194D-8799-F43E86EC13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B48-B7F0-664B-BD5A-CC0201157E0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DF3B-53B3-194D-8799-F43E86EC13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93B48-B7F0-664B-BD5A-CC0201157E0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0DF3B-53B3-194D-8799-F43E86EC13C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75086"/>
            <a:ext cx="7058731" cy="1155340"/>
          </a:xfrm>
        </p:spPr>
        <p:txBody>
          <a:bodyPr>
            <a:normAutofit fontScale="90000"/>
          </a:bodyPr>
          <a:lstStyle/>
          <a:p>
            <a:r>
              <a:rPr lang="en-US" dirty="0"/>
              <a:t>Iconic Photos of the 20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1322"/>
            <a:ext cx="8166100" cy="4261630"/>
          </a:xfrm>
        </p:spPr>
        <p:txBody>
          <a:bodyPr>
            <a:normAutofit/>
          </a:bodyPr>
          <a:lstStyle/>
          <a:p>
            <a:r>
              <a:rPr lang="en-US" b="1" u="sng" dirty="0"/>
              <a:t>Shaping Questions:</a:t>
            </a:r>
          </a:p>
          <a:p>
            <a:r>
              <a:rPr lang="en-US" dirty="0"/>
              <a:t>What is present?</a:t>
            </a:r>
          </a:p>
          <a:p>
            <a:r>
              <a:rPr lang="en-US" dirty="0"/>
              <a:t>What is missing?</a:t>
            </a:r>
          </a:p>
          <a:p>
            <a:r>
              <a:rPr lang="en-US" dirty="0"/>
              <a:t>What types of history are being presented (political, social, economic, military?)</a:t>
            </a:r>
          </a:p>
          <a:p>
            <a:r>
              <a:rPr lang="en-US" dirty="0"/>
              <a:t>How many can you detect?</a:t>
            </a:r>
          </a:p>
        </p:txBody>
      </p:sp>
      <p:pic>
        <p:nvPicPr>
          <p:cNvPr id="5" name="Picture 4" descr="foto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6100" y="0"/>
            <a:ext cx="9779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instein_5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6271" r="-76271"/>
          <a:stretch>
            <a:fillRect/>
          </a:stretch>
        </p:blipFill>
        <p:spPr>
          <a:xfrm>
            <a:off x="-1706576" y="0"/>
            <a:ext cx="12557151" cy="690594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d038a568a041064e7c4c265e2bbe678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266" r="-10266"/>
          <a:stretch>
            <a:fillRect/>
          </a:stretch>
        </p:blipFill>
        <p:spPr>
          <a:xfrm>
            <a:off x="-789618" y="480317"/>
            <a:ext cx="10723235" cy="589736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8ae8040600843be60d7d268804121926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3187" r="-23187"/>
          <a:stretch>
            <a:fillRect/>
          </a:stretch>
        </p:blipFill>
        <p:spPr>
          <a:xfrm>
            <a:off x="-1193607" y="241639"/>
            <a:ext cx="11531213" cy="634172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c0fed6d2be9828056ecc0d2a8c144ad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4284" r="-14284"/>
          <a:stretch>
            <a:fillRect/>
          </a:stretch>
        </p:blipFill>
        <p:spPr>
          <a:xfrm>
            <a:off x="-1127589" y="314253"/>
            <a:ext cx="11399178" cy="6269109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70ade001931f44a1edf449dfe4216980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3319" r="-23319"/>
          <a:stretch>
            <a:fillRect/>
          </a:stretch>
        </p:blipFill>
        <p:spPr>
          <a:xfrm>
            <a:off x="-950361" y="351890"/>
            <a:ext cx="11190275" cy="615422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945_sailor_kissing_ic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5959" r="-85959"/>
          <a:stretch>
            <a:fillRect/>
          </a:stretch>
        </p:blipFill>
        <p:spPr>
          <a:xfrm>
            <a:off x="-1289408" y="50086"/>
            <a:ext cx="12287819" cy="6757827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7074bdb4e2c776136a5dfeb069afb8f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2393" r="-12393"/>
          <a:stretch>
            <a:fillRect/>
          </a:stretch>
        </p:blipFill>
        <p:spPr>
          <a:xfrm>
            <a:off x="-969250" y="381526"/>
            <a:ext cx="11082500" cy="609494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51418192fc33d94656457ce821f5d14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>
          <a:xfrm>
            <a:off x="-574780" y="598469"/>
            <a:ext cx="10293559" cy="5661061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7c29d41eac0e51af9b25de231518bba5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1967" r="-41967"/>
          <a:stretch>
            <a:fillRect/>
          </a:stretch>
        </p:blipFill>
        <p:spPr>
          <a:xfrm>
            <a:off x="-1482256" y="74487"/>
            <a:ext cx="12199082" cy="670902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99869a80633baf2e9f13e4571af7039b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3658" r="-23658"/>
          <a:stretch>
            <a:fillRect/>
          </a:stretch>
        </p:blipFill>
        <p:spPr>
          <a:xfrm>
            <a:off x="-1414817" y="84762"/>
            <a:ext cx="12161715" cy="668847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0thcentu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537"/>
            <a:ext cx="9144000" cy="604623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61be7579c6a887d8a0976c83a4aeb01f.jpg"/>
          <p:cNvPicPr>
            <a:picLocks noGrp="1" noChangeAspect="1"/>
          </p:cNvPicPr>
          <p:nvPr>
            <p:ph idx="1"/>
          </p:nvPr>
        </p:nvPicPr>
        <p:blipFill>
          <a:blip r:embed="rId2"/>
          <a:srcRect l="-9925" r="-9925"/>
          <a:stretch>
            <a:fillRect/>
          </a:stretch>
        </p:blipFill>
        <p:spPr>
          <a:xfrm>
            <a:off x="-936913" y="274638"/>
            <a:ext cx="11017826" cy="605938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_t01_90605094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338" r="-7338"/>
          <a:stretch>
            <a:fillRect/>
          </a:stretch>
        </p:blipFill>
        <p:spPr>
          <a:xfrm>
            <a:off x="-615866" y="388079"/>
            <a:ext cx="10540671" cy="579696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d0b1450b29e2ef4573decc8c32e8836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1176" r="-41176"/>
          <a:stretch>
            <a:fillRect/>
          </a:stretch>
        </p:blipFill>
        <p:spPr>
          <a:xfrm>
            <a:off x="-1620080" y="0"/>
            <a:ext cx="12384159" cy="681081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sunami_5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4263" r="-84263"/>
          <a:stretch>
            <a:fillRect/>
          </a:stretch>
        </p:blipFill>
        <p:spPr>
          <a:xfrm>
            <a:off x="-1586201" y="0"/>
            <a:ext cx="12316401" cy="6773546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4e7aff5bac096283445a6d5533c74c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4629" r="-34629"/>
          <a:stretch>
            <a:fillRect/>
          </a:stretch>
        </p:blipFill>
        <p:spPr>
          <a:xfrm>
            <a:off x="-1520548" y="0"/>
            <a:ext cx="12469964" cy="68580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75086"/>
            <a:ext cx="7058731" cy="1155340"/>
          </a:xfrm>
        </p:spPr>
        <p:txBody>
          <a:bodyPr>
            <a:normAutofit fontScale="90000"/>
          </a:bodyPr>
          <a:lstStyle/>
          <a:p>
            <a:r>
              <a:rPr lang="en-US" dirty="0"/>
              <a:t>Iconic Photos of the 20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1322"/>
            <a:ext cx="8166100" cy="4261630"/>
          </a:xfrm>
        </p:spPr>
        <p:txBody>
          <a:bodyPr>
            <a:normAutofit/>
          </a:bodyPr>
          <a:lstStyle/>
          <a:p>
            <a:r>
              <a:rPr lang="en-US" b="1" u="sng" dirty="0"/>
              <a:t>Shaping Questions:</a:t>
            </a:r>
          </a:p>
          <a:p>
            <a:r>
              <a:rPr lang="en-US" dirty="0"/>
              <a:t>What is present?</a:t>
            </a:r>
          </a:p>
          <a:p>
            <a:r>
              <a:rPr lang="en-US" dirty="0"/>
              <a:t>What is missing?</a:t>
            </a:r>
          </a:p>
          <a:p>
            <a:r>
              <a:rPr lang="en-US" dirty="0"/>
              <a:t>What types of history are being presented (political, social, economic, military?)</a:t>
            </a:r>
          </a:p>
          <a:p>
            <a:r>
              <a:rPr lang="en-US" dirty="0"/>
              <a:t>How many can you detect?</a:t>
            </a:r>
          </a:p>
        </p:txBody>
      </p:sp>
      <p:pic>
        <p:nvPicPr>
          <p:cNvPr id="5" name="Picture 4" descr="foto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6100" y="0"/>
            <a:ext cx="9779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5a0d104a07dfe382061342b07355f8a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42" y="65158"/>
            <a:ext cx="8342330" cy="67276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7627405131b9e8516782186911ef489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2501" r="-42501"/>
          <a:stretch>
            <a:fillRect/>
          </a:stretch>
        </p:blipFill>
        <p:spPr>
          <a:xfrm>
            <a:off x="-1587357" y="89899"/>
            <a:ext cx="12262206" cy="674374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2de8e8748b771fe88096c8fbc8ae177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9477" r="-19477"/>
          <a:stretch>
            <a:fillRect/>
          </a:stretch>
        </p:blipFill>
        <p:spPr>
          <a:xfrm>
            <a:off x="-1163250" y="275029"/>
            <a:ext cx="11470500" cy="630833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91d6ffc29a579bf18ec958feef8a0e6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8292" r="-68292"/>
          <a:stretch>
            <a:fillRect/>
          </a:stretch>
        </p:blipFill>
        <p:spPr>
          <a:xfrm>
            <a:off x="-1628454" y="0"/>
            <a:ext cx="12477964" cy="68624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42b610b7f42275690dcfa3a85d03e829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8292" r="-68292"/>
          <a:stretch>
            <a:fillRect/>
          </a:stretch>
        </p:blipFill>
        <p:spPr>
          <a:xfrm>
            <a:off x="-1477957" y="38528"/>
            <a:ext cx="12317193" cy="677398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5cddd1b5e08f61611fe8a58c62ee53b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79490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c262b4887a22e4f669cec6440dbc53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4423" r="-44423"/>
          <a:stretch>
            <a:fillRect/>
          </a:stretch>
        </p:blipFill>
        <p:spPr>
          <a:xfrm>
            <a:off x="-1494891" y="0"/>
            <a:ext cx="12469964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1270</TotalTime>
  <Words>78</Words>
  <Application>Microsoft Office PowerPoint</Application>
  <PresentationFormat>On-screen Show (4:3)</PresentationFormat>
  <Paragraphs>12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Iconic Photos of the 20th Century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Iconic Photos of the 20th Century</vt:lpstr>
      <vt:lpstr>PowerPoint Presentation</vt:lpstr>
    </vt:vector>
  </TitlesOfParts>
  <Company>Penticton Secondary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  Fitton</dc:creator>
  <cp:lastModifiedBy>Fitton, Jeff</cp:lastModifiedBy>
  <cp:revision>5</cp:revision>
  <dcterms:created xsi:type="dcterms:W3CDTF">2014-02-02T04:58:18Z</dcterms:created>
  <dcterms:modified xsi:type="dcterms:W3CDTF">2020-11-18T19:01:38Z</dcterms:modified>
</cp:coreProperties>
</file>