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135D45-CDB7-4FC9-AEFD-33523A485706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09D36F8-32C7-439B-862A-A29E0FE7F2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Existentialism!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(What is the meaning of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15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Existentialism – Three Interpretations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Life has no meaning, no order in the world, might as well commit suicide</a:t>
            </a:r>
          </a:p>
          <a:p>
            <a:r>
              <a:rPr lang="en-CA" dirty="0" smtClean="0"/>
              <a:t>2. One must live and discover the morals for yourself</a:t>
            </a:r>
          </a:p>
          <a:p>
            <a:r>
              <a:rPr lang="en-CA" dirty="0" smtClean="0"/>
              <a:t>3. Focus on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33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Existentialism – First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Life has no meaning, no order in the world, might as well commit </a:t>
            </a:r>
            <a:r>
              <a:rPr lang="en-CA" dirty="0" smtClean="0"/>
              <a:t>suicide</a:t>
            </a:r>
          </a:p>
          <a:p>
            <a:r>
              <a:rPr lang="en-CA" dirty="0" smtClean="0"/>
              <a:t>Once the decision is made on</a:t>
            </a:r>
          </a:p>
          <a:p>
            <a:pPr marL="0" indent="0">
              <a:buNone/>
            </a:pPr>
            <a:r>
              <a:rPr lang="en-CA" dirty="0" smtClean="0"/>
              <a:t>how to live, then the “authentic</a:t>
            </a:r>
          </a:p>
          <a:p>
            <a:pPr marL="0" indent="0">
              <a:buNone/>
            </a:pPr>
            <a:r>
              <a:rPr lang="en-CA" dirty="0" smtClean="0"/>
              <a:t>choice” is the choice to live in </a:t>
            </a:r>
          </a:p>
          <a:p>
            <a:pPr marL="0" indent="0">
              <a:buNone/>
            </a:pPr>
            <a:r>
              <a:rPr lang="en-CA" dirty="0" smtClean="0"/>
              <a:t>this modern world, despite its</a:t>
            </a:r>
          </a:p>
          <a:p>
            <a:pPr marL="0" indent="0">
              <a:buNone/>
            </a:pPr>
            <a:r>
              <a:rPr lang="en-CA" smtClean="0"/>
              <a:t>absurdity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86000"/>
            <a:ext cx="36567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61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Existentialism – Second Interpretation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88" y="1600200"/>
            <a:ext cx="4359892" cy="3749040"/>
          </a:xfrm>
        </p:spPr>
      </p:pic>
      <p:sp>
        <p:nvSpPr>
          <p:cNvPr id="5" name="TextBox 4"/>
          <p:cNvSpPr txBox="1"/>
          <p:nvPr/>
        </p:nvSpPr>
        <p:spPr>
          <a:xfrm>
            <a:off x="5562600" y="1905000"/>
            <a:ext cx="335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Jean Paul Sartre (1905-1980)</a:t>
            </a:r>
          </a:p>
          <a:p>
            <a:endParaRPr lang="en-CA" dirty="0"/>
          </a:p>
          <a:p>
            <a:r>
              <a:rPr lang="en-CA" dirty="0" smtClean="0"/>
              <a:t>-saw the Nazis as the ultimate evil</a:t>
            </a:r>
          </a:p>
          <a:p>
            <a:r>
              <a:rPr lang="en-CA" dirty="0" smtClean="0"/>
              <a:t>-believed that the most authentic choice one can make is to resist Nazi occupation</a:t>
            </a:r>
          </a:p>
          <a:p>
            <a:r>
              <a:rPr lang="en-CA" dirty="0" smtClean="0"/>
              <a:t>-during war, moral guideposts disappear and people instinctively know whether or not they should resist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115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Existentialism – Second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2. Thinkers believed that one must discover morals for yourself, a book or a teacher cannot teach morals</a:t>
            </a:r>
          </a:p>
          <a:p>
            <a:r>
              <a:rPr lang="en-CA" dirty="0" smtClean="0"/>
              <a:t>Sartre believed that the French had “never been freer than under the German occupation” because without rules and laws there was a chance to start fresh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85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Existentialism – Third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3. Focus on God</a:t>
            </a:r>
          </a:p>
          <a:p>
            <a:pPr marL="0" indent="0">
              <a:buNone/>
            </a:pPr>
            <a:r>
              <a:rPr lang="en-CA" dirty="0" smtClean="0"/>
              <a:t>Thinkers believed he is dead because he cannot be logically proven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Kierkegaard suggested that an authentic choice a person could make is to accept that God may not be logically possible, but to make a leap of faith and believe anyway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54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Existentialism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Philosophical movement that views human existence as having a set of underlying themes and characteristics (i.e. anxiety, dread, freedom, awareness of death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4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Existentialism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Being conscious of existing in the world, and questioning that existence</a:t>
            </a:r>
          </a:p>
          <a:p>
            <a:endParaRPr lang="en-CA" dirty="0"/>
          </a:p>
          <a:p>
            <a:r>
              <a:rPr lang="en-CA" dirty="0" smtClean="0"/>
              <a:t>A perspective that pursues the question of the meaning of life or the meaning of existence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3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Existentialism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76400"/>
            <a:ext cx="2952750" cy="4371975"/>
          </a:xfrm>
        </p:spPr>
      </p:pic>
      <p:sp>
        <p:nvSpPr>
          <p:cNvPr id="5" name="TextBox 4"/>
          <p:cNvSpPr txBox="1"/>
          <p:nvPr/>
        </p:nvSpPr>
        <p:spPr>
          <a:xfrm>
            <a:off x="990600" y="6400800"/>
            <a:ext cx="3085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Soren Kierkegaard (1813-1855)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5" y="1752600"/>
            <a:ext cx="3168794" cy="42976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29200" y="6400800"/>
            <a:ext cx="313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Freidrich</a:t>
            </a:r>
            <a:r>
              <a:rPr lang="en-CA" dirty="0" smtClean="0"/>
              <a:t> </a:t>
            </a:r>
            <a:r>
              <a:rPr lang="en-CA" dirty="0" err="1" smtClean="0"/>
              <a:t>Nietzche</a:t>
            </a:r>
            <a:r>
              <a:rPr lang="en-CA" dirty="0" smtClean="0"/>
              <a:t> (1844-1900)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3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Existentialism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Movement became popular after WWI when people confronted with death and destruction feel that there is no meaning to life </a:t>
            </a:r>
          </a:p>
          <a:p>
            <a:r>
              <a:rPr lang="en-CA" dirty="0" smtClean="0"/>
              <a:t>Tremendous disillusionment within the populace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80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Existentialism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Movement that rejects the rationalism of the 19</a:t>
            </a:r>
            <a:r>
              <a:rPr lang="en-CA" baseline="30000" dirty="0" smtClean="0"/>
              <a:t>th</a:t>
            </a:r>
            <a:r>
              <a:rPr lang="en-CA" dirty="0" smtClean="0"/>
              <a:t> century</a:t>
            </a:r>
          </a:p>
          <a:p>
            <a:r>
              <a:rPr lang="en-CA" dirty="0" smtClean="0"/>
              <a:t>Rationalism claimed that everything has inherent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004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Existentialism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Thinkers asked:</a:t>
            </a:r>
          </a:p>
          <a:p>
            <a:pPr marL="0" indent="0">
              <a:buNone/>
            </a:pPr>
            <a:r>
              <a:rPr lang="en-CA" dirty="0" smtClean="0"/>
              <a:t> “Is there a God?”</a:t>
            </a:r>
          </a:p>
          <a:p>
            <a:pPr marL="0" indent="0">
              <a:buNone/>
            </a:pPr>
            <a:r>
              <a:rPr lang="en-CA" dirty="0" smtClean="0"/>
              <a:t>“How could he let </a:t>
            </a:r>
            <a:r>
              <a:rPr lang="en-CA" u="sng" dirty="0" smtClean="0"/>
              <a:t>this</a:t>
            </a:r>
            <a:r>
              <a:rPr lang="en-CA" dirty="0" smtClean="0"/>
              <a:t> happen?” </a:t>
            </a:r>
          </a:p>
          <a:p>
            <a:pPr marL="0" indent="0">
              <a:buNone/>
            </a:pPr>
            <a:r>
              <a:rPr lang="en-CA" dirty="0" smtClean="0"/>
              <a:t>(i.e. the destruction of cities, the landscape, the weapons of destruction – tanks, machine guns, poisonous gas)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9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Existentialism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Thinkers concluded – life has no meaning, we must deal with that every day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“To live, is to be </a:t>
            </a:r>
            <a:r>
              <a:rPr lang="en-CA" i="1" dirty="0" smtClean="0"/>
              <a:t>authentic</a:t>
            </a:r>
            <a:r>
              <a:rPr lang="en-CA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35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Existentialism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People will face “boundary situations” – an extreme situation that forces you to reflect on the meaning of life</a:t>
            </a:r>
          </a:p>
          <a:p>
            <a:endParaRPr lang="en-CA" dirty="0"/>
          </a:p>
          <a:p>
            <a:r>
              <a:rPr lang="en-CA" dirty="0" smtClean="0"/>
              <a:t>To be “authentic,” is to face these situations, to be “inauthentic” is to be blind, and follow authority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9887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</TotalTime>
  <Words>475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Existentialism!</vt:lpstr>
      <vt:lpstr>Existentialism</vt:lpstr>
      <vt:lpstr>Existentialism</vt:lpstr>
      <vt:lpstr>Existentialism</vt:lpstr>
      <vt:lpstr>Existentialism</vt:lpstr>
      <vt:lpstr>Existentialism</vt:lpstr>
      <vt:lpstr>Existentialism</vt:lpstr>
      <vt:lpstr>Existentialism</vt:lpstr>
      <vt:lpstr>Existentialism</vt:lpstr>
      <vt:lpstr>Existentialism – Three Interpretations</vt:lpstr>
      <vt:lpstr>Existentialism – First Interpretation</vt:lpstr>
      <vt:lpstr>Existentialism – Second Interpretation</vt:lpstr>
      <vt:lpstr>Existentialism – Second Interpretation</vt:lpstr>
      <vt:lpstr>Existentialism – Third Interpretation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Existentialism!</dc:title>
  <dc:creator>Chad Reid</dc:creator>
  <cp:lastModifiedBy>Chad Reid</cp:lastModifiedBy>
  <cp:revision>4</cp:revision>
  <dcterms:created xsi:type="dcterms:W3CDTF">2015-09-17T17:50:12Z</dcterms:created>
  <dcterms:modified xsi:type="dcterms:W3CDTF">2015-09-18T14:14:06Z</dcterms:modified>
</cp:coreProperties>
</file>