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4" r:id="rId1"/>
  </p:sldMasterIdLst>
  <p:sldIdLst>
    <p:sldId id="260" r:id="rId2"/>
    <p:sldId id="261" r:id="rId3"/>
    <p:sldId id="257" r:id="rId4"/>
    <p:sldId id="258" r:id="rId5"/>
    <p:sldId id="259" r:id="rId6"/>
    <p:sldId id="264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1400" y="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5F6DC-BFC9-BB48-BBEC-62D7F53F7213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CA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5F6DC-BFC9-BB48-BBEC-62D7F53F7213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CA0F-FE59-2246-8B3A-D2E96AF40F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5F6DC-BFC9-BB48-BBEC-62D7F53F7213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CA0F-FE59-2246-8B3A-D2E96AF40F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CA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5F6DC-BFC9-BB48-BBEC-62D7F53F7213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CA0F-FE59-2246-8B3A-D2E96AF40F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5F6DC-BFC9-BB48-BBEC-62D7F53F7213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CA0F-FE59-2246-8B3A-D2E96AF40F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CA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5F6DC-BFC9-BB48-BBEC-62D7F53F7213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CA0F-FE59-2246-8B3A-D2E96AF40F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CA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5F6DC-BFC9-BB48-BBEC-62D7F53F7213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CA0F-FE59-2246-8B3A-D2E96AF40F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CA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5F6DC-BFC9-BB48-BBEC-62D7F53F7213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CA0F-FE59-2246-8B3A-D2E96AF40F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CA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5F6DC-BFC9-BB48-BBEC-62D7F53F7213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CA0F-FE59-2246-8B3A-D2E96AF40F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5F6DC-BFC9-BB48-BBEC-62D7F53F7213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CA0F-FE59-2246-8B3A-D2E96AF40F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5F6DC-BFC9-BB48-BBEC-62D7F53F7213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CA0F-FE59-2246-8B3A-D2E96AF40F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CA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5F6DC-BFC9-BB48-BBEC-62D7F53F7213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CA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FC5F6DC-BFC9-BB48-BBEC-62D7F53F7213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9998CA0F-FE59-2246-8B3A-D2E96AF40FF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eLyhRYJXf1U" TargetMode="External"/><Relationship Id="rId2" Type="http://schemas.openxmlformats.org/officeDocument/2006/relationships/hyperlink" Target="https://www.youtube.com/watch?v=2imOf6-H3tI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BATTLE OF THE ATLANTIC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00201"/>
            <a:ext cx="3479800" cy="2336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46700" y="4724400"/>
            <a:ext cx="3797300" cy="2133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79800" y="2870410"/>
            <a:ext cx="3124200" cy="26035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U571 – Enigma Code Machine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hlinkClick r:id="rId2"/>
              </a:rPr>
              <a:t>https://www.youtube.com/watch?v=2imOf6-H3tI</a:t>
            </a:r>
            <a:r>
              <a:rPr lang="en-US" dirty="0"/>
              <a:t> </a:t>
            </a:r>
          </a:p>
          <a:p>
            <a:pPr>
              <a:buNone/>
            </a:pPr>
            <a:r>
              <a:rPr lang="en-US" dirty="0"/>
              <a:t> (Trailer)</a:t>
            </a:r>
          </a:p>
          <a:p>
            <a:pPr>
              <a:buNone/>
            </a:pPr>
            <a:r>
              <a:rPr lang="en-US" dirty="0">
                <a:hlinkClick r:id="rId3"/>
              </a:rPr>
              <a:t>https://www.youtube.com/watch?v=eLyhRYJXf1U</a:t>
            </a:r>
            <a:r>
              <a:rPr lang="en-US" dirty="0"/>
              <a:t>  Sinking the Destroyer</a:t>
            </a:r>
          </a:p>
          <a:p>
            <a:pPr>
              <a:buNone/>
            </a:pPr>
            <a:r>
              <a:rPr lang="en-US" dirty="0"/>
              <a:t>(Video to show what would it be like to be in the Navy)</a:t>
            </a:r>
          </a:p>
          <a:p>
            <a:pPr>
              <a:buNone/>
            </a:pPr>
            <a:r>
              <a:rPr lang="en-US" dirty="0"/>
              <a:t>Highly Inaccurate: it was actually Britain (members on HMS Bulldog) who captured the Enigma machine from U-110 in the North Atlantic in May 1941.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Battle of the Atlantic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Definition: The ongoing struggle of the</a:t>
            </a:r>
            <a:r>
              <a:rPr lang="en-US" u="sng" dirty="0"/>
              <a:t> allies</a:t>
            </a:r>
            <a:r>
              <a:rPr lang="en-US" dirty="0"/>
              <a:t> to keep open her shipping lanes to </a:t>
            </a:r>
            <a:r>
              <a:rPr lang="en-US" u="sng" dirty="0"/>
              <a:t>Britain</a:t>
            </a:r>
            <a:r>
              <a:rPr lang="en-US" dirty="0"/>
              <a:t>. </a:t>
            </a:r>
          </a:p>
          <a:p>
            <a:r>
              <a:rPr lang="en-US" dirty="0"/>
              <a:t>Most allied ships were sunk by </a:t>
            </a:r>
            <a:r>
              <a:rPr lang="en-US" u="sng" dirty="0"/>
              <a:t>U-Boats</a:t>
            </a:r>
            <a:r>
              <a:rPr lang="en-US" dirty="0"/>
              <a:t> hunting in groups called “</a:t>
            </a:r>
            <a:r>
              <a:rPr lang="en-US" u="sng" dirty="0"/>
              <a:t>Wolf Packs”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3575685"/>
            <a:ext cx="4307119" cy="325538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1942" y="3575686"/>
            <a:ext cx="4382058" cy="328231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36956"/>
          </a:xfrm>
        </p:spPr>
        <p:txBody>
          <a:bodyPr/>
          <a:lstStyle/>
          <a:p>
            <a:r>
              <a:rPr lang="en-US" sz="3000" dirty="0"/>
              <a:t>Draw a picture of Convoy in the open space on your page.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50730" y="1336956"/>
            <a:ext cx="77408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At this point, draw a  picture of the convoy system on the whiteboard</a:t>
            </a:r>
          </a:p>
          <a:p>
            <a:r>
              <a:rPr lang="en-US" dirty="0"/>
              <a:t>Can any students do it?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481" y="2066123"/>
            <a:ext cx="7626102" cy="470673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Chart Time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971D537-A0AE-42C0-8CAD-8BEFC6AF14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87" y="1631843"/>
            <a:ext cx="9144000" cy="359431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990E53A-0167-452A-8EBD-714872AF3716}"/>
              </a:ext>
            </a:extLst>
          </p:cNvPr>
          <p:cNvSpPr txBox="1"/>
          <p:nvPr/>
        </p:nvSpPr>
        <p:spPr>
          <a:xfrm>
            <a:off x="1181527" y="5619964"/>
            <a:ext cx="72946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What do we notice about the data?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B30D5ED-57AD-4681-B709-37B33A04EE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19545"/>
            <a:ext cx="9144000" cy="581890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6945CC4-B770-4C70-94DA-083ABBC4FA91}"/>
              </a:ext>
            </a:extLst>
          </p:cNvPr>
          <p:cNvSpPr txBox="1"/>
          <p:nvPr/>
        </p:nvSpPr>
        <p:spPr>
          <a:xfrm>
            <a:off x="1181527" y="6262951"/>
            <a:ext cx="72946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What do we notice about the data?</a:t>
            </a:r>
          </a:p>
        </p:txBody>
      </p:sp>
    </p:spTree>
    <p:extLst>
      <p:ext uri="{BB962C8B-B14F-4D97-AF65-F5344CB8AC3E}">
        <p14:creationId xmlns:p14="http://schemas.microsoft.com/office/powerpoint/2010/main" val="28382564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7576"/>
            <a:ext cx="9144000" cy="1336956"/>
          </a:xfrm>
        </p:spPr>
        <p:txBody>
          <a:bodyPr/>
          <a:lstStyle/>
          <a:p>
            <a:r>
              <a:rPr lang="en-US" dirty="0"/>
              <a:t>What changed in 1943 to ‘turn the tide’ against the U-Boats?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Long range aircraft cooperating with naval support groups using radar.</a:t>
            </a:r>
          </a:p>
          <a:p>
            <a:r>
              <a:rPr lang="en-US" dirty="0"/>
              <a:t>2. Allies were punching through the soft underbelly of Europe. </a:t>
            </a:r>
          </a:p>
          <a:p>
            <a:r>
              <a:rPr lang="en-US" dirty="0"/>
              <a:t>3. Indiscriminate bombing of German Cities</a:t>
            </a:r>
          </a:p>
          <a:p>
            <a:r>
              <a:rPr lang="en-US" dirty="0"/>
              <a:t>4. Raids on French Ports – U-Boats were deployed to these locations</a:t>
            </a:r>
          </a:p>
          <a:p>
            <a:r>
              <a:rPr lang="en-US" dirty="0"/>
              <a:t>5. American involvement in the war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Significance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kept the supply lines open; the “umbilical cord” between North America and Britain. </a:t>
            </a:r>
          </a:p>
          <a:p>
            <a:r>
              <a:rPr lang="en-US" dirty="0"/>
              <a:t>Could not run the war without supplies.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6632" y="3134224"/>
            <a:ext cx="3388089" cy="3654745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33</TotalTime>
  <Words>265</Words>
  <Application>Microsoft Office PowerPoint</Application>
  <PresentationFormat>On-screen Show (4:3)</PresentationFormat>
  <Paragraphs>25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News Gothic MT</vt:lpstr>
      <vt:lpstr>Wingdings 2</vt:lpstr>
      <vt:lpstr>Breeze</vt:lpstr>
      <vt:lpstr>BATTLE OF THE ATLANTIC</vt:lpstr>
      <vt:lpstr>U571 – Enigma Code Machine</vt:lpstr>
      <vt:lpstr>Battle of the Atlantic</vt:lpstr>
      <vt:lpstr>Draw a picture of Convoy in the open space on your page. </vt:lpstr>
      <vt:lpstr>Chart Time</vt:lpstr>
      <vt:lpstr>PowerPoint Presentation</vt:lpstr>
      <vt:lpstr>What changed in 1943 to ‘turn the tide’ against the U-Boats?</vt:lpstr>
      <vt:lpstr>Significance</vt:lpstr>
    </vt:vector>
  </TitlesOfParts>
  <Company>Penticton Secondary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BATTLE OF THE ATLANTIC</dc:title>
  <dc:creator>Jeff  Fitton</dc:creator>
  <cp:lastModifiedBy>Fitton, Jeff</cp:lastModifiedBy>
  <cp:revision>6</cp:revision>
  <dcterms:created xsi:type="dcterms:W3CDTF">2014-05-07T01:51:13Z</dcterms:created>
  <dcterms:modified xsi:type="dcterms:W3CDTF">2021-01-18T22:16:58Z</dcterms:modified>
</cp:coreProperties>
</file>