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0" r:id="rId4"/>
    <p:sldId id="266" r:id="rId5"/>
    <p:sldId id="271" r:id="rId6"/>
    <p:sldId id="272" r:id="rId7"/>
    <p:sldId id="273" r:id="rId8"/>
    <p:sldId id="262" r:id="rId9"/>
    <p:sldId id="264" r:id="rId10"/>
    <p:sldId id="260" r:id="rId11"/>
    <p:sldId id="261" r:id="rId12"/>
    <p:sldId id="257" r:id="rId13"/>
    <p:sldId id="25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ttawacitizen.com/entertainment/local-arts/newmans-revenge-the-value-of-voice-of-fire-is-scorching-ho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2nO2abXXrk" TargetMode="External"/><Relationship Id="rId4" Type="http://schemas.openxmlformats.org/officeDocument/2006/relationships/hyperlink" Target="https://www.youtube.com/watch?v=_2nO2abXXr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cHzNzB0fK8" TargetMode="External"/><Relationship Id="rId4" Type="http://schemas.openxmlformats.org/officeDocument/2006/relationships/hyperlink" Target="https://www.youtube.com/watch?v=qcHzNzB0fK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Creative Writing </a:t>
            </a:r>
            <a:br>
              <a:rPr lang="en-US" dirty="0" smtClean="0"/>
            </a:br>
            <a:r>
              <a:rPr lang="en-US" dirty="0" smtClean="0"/>
              <a:t>Art Critique</a:t>
            </a:r>
            <a:endParaRPr lang="en-US" dirty="0"/>
          </a:p>
        </p:txBody>
      </p:sp>
      <p:pic>
        <p:nvPicPr>
          <p:cNvPr id="1026" name="Picture 2" descr="\\sd67\district\users\Staff\jfitton\FldrRedirection\Desktop\New folder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017" y="3858313"/>
            <a:ext cx="2408382" cy="295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sd67\district\users\Staff\jfitton\FldrRedirection\Desktop\New folder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3736547"/>
            <a:ext cx="2295525" cy="32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 descr="Image result for famous 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-32328"/>
            <a:ext cx="3002684" cy="238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 descr="Image result for the think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764280"/>
            <a:ext cx="2209800" cy="309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" y="-32329"/>
            <a:ext cx="3119582" cy="2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5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“Riley”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6425" y="1628775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13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r>
              <a:rPr lang="en-US" dirty="0" smtClean="0"/>
              <a:t>“Riley”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53754" y="1689100"/>
            <a:ext cx="5588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217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942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49207" cy="663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41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Abstract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sd67\district\users\Staff\jfitton\FldrRedirection\Desktop\famous abstract 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434"/>
            <a:ext cx="9144000" cy="55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2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Abstract Art (Sculpture)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sd67\district\users\Staff\jfitton\FldrRedirection\Desktop\abstract art scul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9887"/>
            <a:ext cx="9144000" cy="502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8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\\sd67\district\users\Staff\jfitton\FldrRedirection\Desktop\conceptual 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" y="1447800"/>
            <a:ext cx="8890686" cy="485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990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Art</a:t>
            </a:r>
            <a:endParaRPr lang="en-US" dirty="0"/>
          </a:p>
        </p:txBody>
      </p:sp>
      <p:pic>
        <p:nvPicPr>
          <p:cNvPr id="4098" name="Picture 2" descr="\\sd67\district\users\Staff\jfitton\FldrRedirection\Desktop\conceptual art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44" y="1981200"/>
            <a:ext cx="9162344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\\sd67\district\users\Staff\jfitton\FldrRedirection\Desktop\conceptual art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8" y="1524000"/>
            <a:ext cx="9154297" cy="508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62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3527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Barnett Newman “Voice of Fire”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Acrylic on Canvas 1967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 descr="Image result for canadian art museum stripe of f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4"/>
            <a:ext cx="5257800" cy="682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400" y="4114800"/>
            <a:ext cx="335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1990: Canadian National Gallery purchased it for $1.76 Million</a:t>
            </a:r>
          </a:p>
          <a:p>
            <a:endParaRPr lang="en-US" dirty="0"/>
          </a:p>
          <a:p>
            <a:r>
              <a:rPr lang="en-US" dirty="0" smtClean="0"/>
              <a:t>Now worth </a:t>
            </a:r>
            <a:r>
              <a:rPr lang="en-US" dirty="0" err="1" smtClean="0"/>
              <a:t>approx</a:t>
            </a:r>
            <a:r>
              <a:rPr lang="en-US" dirty="0" smtClean="0"/>
              <a:t> $50 million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https://ottawacitizen.com/entertainment/local-arts/newmans-revenge-the-value-of-voice-of-fire-is-scorching-hot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30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Fooled by Ikea</a:t>
            </a:r>
            <a:endParaRPr lang="en-US" dirty="0"/>
          </a:p>
        </p:txBody>
      </p:sp>
      <p:pic>
        <p:nvPicPr>
          <p:cNvPr id="4" name="_2nO2abXXr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06400" y="1447800"/>
            <a:ext cx="8128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3254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https://www.youtube.com/watch?v=_2nO2abXXrk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4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Parody – Types of Art Critics</a:t>
            </a:r>
            <a:endParaRPr lang="en-US" dirty="0"/>
          </a:p>
        </p:txBody>
      </p:sp>
      <p:pic>
        <p:nvPicPr>
          <p:cNvPr id="4" name="qcHzNzB0fK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" y="1219200"/>
            <a:ext cx="8398933" cy="472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www.youtube.com/watch?v=qcHzNzB0fK8</a:t>
            </a:r>
            <a:r>
              <a:rPr lang="en-US" dirty="0" smtClean="0"/>
              <a:t>            Concept of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27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70</Words>
  <Application>Microsoft Office PowerPoint</Application>
  <PresentationFormat>On-screen Show (4:3)</PresentationFormat>
  <Paragraphs>18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Creative Writing  Art Critique</vt:lpstr>
      <vt:lpstr>Famous Abstract Art</vt:lpstr>
      <vt:lpstr>Famous Abstract Art (Sculpture)</vt:lpstr>
      <vt:lpstr>Conceptual Art</vt:lpstr>
      <vt:lpstr>Conceptual Art</vt:lpstr>
      <vt:lpstr>Conceptual Art</vt:lpstr>
      <vt:lpstr>Barnett Newman “Voice of Fire”  Acrylic on Canvas 1967 </vt:lpstr>
      <vt:lpstr>Fooled by Ikea</vt:lpstr>
      <vt:lpstr>Parody – Types of Art Critics</vt:lpstr>
      <vt:lpstr>“Riley”</vt:lpstr>
      <vt:lpstr>“Riley”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Fitton, Jeff</dc:creator>
  <cp:lastModifiedBy>Fitton, Jeff</cp:lastModifiedBy>
  <cp:revision>14</cp:revision>
  <dcterms:created xsi:type="dcterms:W3CDTF">2006-08-16T00:00:00Z</dcterms:created>
  <dcterms:modified xsi:type="dcterms:W3CDTF">2019-04-26T19:24:19Z</dcterms:modified>
</cp:coreProperties>
</file>