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 snapToObjects="1">
      <p:cViewPr varScale="1">
        <p:scale>
          <a:sx n="110" d="100"/>
          <a:sy n="110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85FA9-408E-F94E-BB6C-940F8D32BBA8}" type="datetimeFigureOut">
              <a:rPr lang="en-US" smtClean="0"/>
              <a:t>11/1/16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8B6FD-4771-404F-A92C-67570741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7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69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8CF-0176-3345-8B5E-FFA0C2DCB972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531-A6E6-404E-9912-2ABD7FB6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0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8CF-0176-3345-8B5E-FFA0C2DCB972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531-A6E6-404E-9912-2ABD7FB6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4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8CF-0176-3345-8B5E-FFA0C2DCB972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531-A6E6-404E-9912-2ABD7FB6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9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8CF-0176-3345-8B5E-FFA0C2DCB972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531-A6E6-404E-9912-2ABD7FB6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7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8CF-0176-3345-8B5E-FFA0C2DCB972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531-A6E6-404E-9912-2ABD7FB6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0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8CF-0176-3345-8B5E-FFA0C2DCB972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531-A6E6-404E-9912-2ABD7FB6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3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8CF-0176-3345-8B5E-FFA0C2DCB972}" type="datetimeFigureOut">
              <a:rPr lang="en-US" smtClean="0"/>
              <a:t>11/1/16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531-A6E6-404E-9912-2ABD7FB6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5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8CF-0176-3345-8B5E-FFA0C2DCB972}" type="datetimeFigureOut">
              <a:rPr lang="en-US" smtClean="0"/>
              <a:t>11/1/16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531-A6E6-404E-9912-2ABD7FB6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7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8CF-0176-3345-8B5E-FFA0C2DCB972}" type="datetimeFigureOut">
              <a:rPr lang="en-US" smtClean="0"/>
              <a:t>11/1/16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531-A6E6-404E-9912-2ABD7FB6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5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8CF-0176-3345-8B5E-FFA0C2DCB972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531-A6E6-404E-9912-2ABD7FB6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5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48CF-0176-3345-8B5E-FFA0C2DCB972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531-A6E6-404E-9912-2ABD7FB6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1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48CF-0176-3345-8B5E-FFA0C2DCB972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D531-A6E6-404E-9912-2ABD7FB6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8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07" y="107392"/>
            <a:ext cx="4497027" cy="104538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Reflecting on Action:  TOC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Your </a:t>
            </a:r>
            <a:r>
              <a:rPr lang="en-US" sz="1600" dirty="0"/>
              <a:t>q</a:t>
            </a:r>
            <a:r>
              <a:rPr lang="en-US" sz="1600" dirty="0" smtClean="0"/>
              <a:t>uestion/area:    ______________________________           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875017"/>
              </p:ext>
            </p:extLst>
          </p:nvPr>
        </p:nvGraphicFramePr>
        <p:xfrm>
          <a:off x="765222" y="1369619"/>
          <a:ext cx="8105240" cy="4721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4051"/>
                <a:gridCol w="4051189"/>
              </a:tblGrid>
              <a:tr h="22436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1.  When you are the TOC in a classroom, which kids are usually </a:t>
                      </a:r>
                      <a:r>
                        <a:rPr lang="en-US" sz="1400" b="1" i="1" baseline="0" dirty="0" smtClean="0">
                          <a:solidFill>
                            <a:srgbClr val="000000"/>
                          </a:solidFill>
                        </a:rPr>
                        <a:t>your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</a:rPr>
                        <a:t> outside pins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</a:rPr>
                        <a:t>?  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</a:rPr>
                        <a:t>Students with stretches that are academic, social, emotional, behavioral… 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</a:rPr>
                        <a:t>etc.  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</a:rPr>
                        <a:t>Describe what stretches 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</a:rPr>
                        <a:t>you the most?</a:t>
                      </a:r>
                      <a:endParaRPr lang="en-US" sz="1200" b="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 What can</a:t>
                      </a:r>
                      <a:r>
                        <a:rPr lang="en-US" sz="1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you do in your practice to make a difference for these students?  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7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 What did you try?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happened? What did you notice? 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What will you try next? 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82086" y="472123"/>
            <a:ext cx="3647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Name:  ___________________</a:t>
            </a:r>
          </a:p>
          <a:p>
            <a:r>
              <a:rPr lang="en-US" dirty="0" smtClean="0"/>
              <a:t>Date:  ________________________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1230" y="6316686"/>
            <a:ext cx="8499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2 questions about </a:t>
            </a:r>
            <a:r>
              <a:rPr lang="en-US" sz="1400" b="1" smtClean="0"/>
              <a:t>your students.  </a:t>
            </a:r>
            <a:r>
              <a:rPr lang="en-US" sz="1400" b="1" dirty="0" smtClean="0"/>
              <a:t>2 questions about your focus area.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6307" y="1289538"/>
            <a:ext cx="34841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STUDENT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INQUIRY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65222" y="3605645"/>
            <a:ext cx="8105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9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108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Reflecting on Action:  TOC Your question/area:    ______________________________            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Scanning For SRL In Your Context</dc:title>
  <dc:creator>Deb Butler</dc:creator>
  <cp:lastModifiedBy>Leyton Schnellert</cp:lastModifiedBy>
  <cp:revision>9</cp:revision>
  <cp:lastPrinted>2015-11-16T14:21:22Z</cp:lastPrinted>
  <dcterms:created xsi:type="dcterms:W3CDTF">2015-11-05T18:13:43Z</dcterms:created>
  <dcterms:modified xsi:type="dcterms:W3CDTF">2016-11-02T02:27:23Z</dcterms:modified>
</cp:coreProperties>
</file>