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Default Extension="png" ContentType="image/png"/>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viewProps.xml" ContentType="application/vnd.openxmlformats-officedocument.presentationml.viewProps+xml"/>
  <Override PartName="/ppt/slideMasters/slideMaster1.xml" ContentType="application/vnd.openxmlformats-officedocument.presentationml.slideMaster+xml"/>
  <Default Extension="bin" ContentType="application/vnd.openxmlformats-officedocument.presentationml.printerSettings"/>
  <Default Extension="rels" ContentType="application/vnd.openxmlformats-package.relationships+xml"/>
  <Override PartName="/ppt/slides/slide6.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9" r:id="rId2"/>
    <p:sldId id="256" r:id="rId3"/>
    <p:sldId id="257" r:id="rId4"/>
    <p:sldId id="258"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73" d="100"/>
          <a:sy n="73" d="100"/>
        </p:scale>
        <p:origin x="-125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interSettings" Target="printerSettings/printerSettings1.bin"/><Relationship Id="rId4" Type="http://schemas.openxmlformats.org/officeDocument/2006/relationships/slide" Target="slides/slide3.xml"/><Relationship Id="rId10" Type="http://schemas.openxmlformats.org/officeDocument/2006/relationships/viewProps" Target="viewProps.xml"/><Relationship Id="rId5" Type="http://schemas.openxmlformats.org/officeDocument/2006/relationships/slide" Target="slides/slide4.xml"/><Relationship Id="rId7" Type="http://schemas.openxmlformats.org/officeDocument/2006/relationships/slide" Target="slides/slide6.xml"/><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9" Type="http://schemas.openxmlformats.org/officeDocument/2006/relationships/presProps" Target="presProps.xml"/><Relationship Id="rId3" Type="http://schemas.openxmlformats.org/officeDocument/2006/relationships/slide" Target="slides/slide2.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366A436A-6E1B-F844-A145-F3F7529E30CE}" type="datetimeFigureOut">
              <a:rPr lang="en-US" smtClean="0"/>
              <a:pPr/>
              <a:t>4/5/10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59556-1DA0-2046-B74E-F3F86973151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366A436A-6E1B-F844-A145-F3F7529E30CE}" type="datetimeFigureOut">
              <a:rPr lang="en-US" smtClean="0"/>
              <a:pPr/>
              <a:t>4/5/10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59556-1DA0-2046-B74E-F3F86973151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366A436A-6E1B-F844-A145-F3F7529E30CE}" type="datetimeFigureOut">
              <a:rPr lang="en-US" smtClean="0"/>
              <a:pPr/>
              <a:t>4/5/10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59556-1DA0-2046-B74E-F3F86973151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366A436A-6E1B-F844-A145-F3F7529E30CE}" type="datetimeFigureOut">
              <a:rPr lang="en-US" smtClean="0"/>
              <a:pPr/>
              <a:t>4/5/10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59556-1DA0-2046-B74E-F3F86973151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366A436A-6E1B-F844-A145-F3F7529E30CE}" type="datetimeFigureOut">
              <a:rPr lang="en-US" smtClean="0"/>
              <a:pPr/>
              <a:t>4/5/10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59556-1DA0-2046-B74E-F3F86973151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366A436A-6E1B-F844-A145-F3F7529E30CE}" type="datetimeFigureOut">
              <a:rPr lang="en-US" smtClean="0"/>
              <a:pPr/>
              <a:t>4/5/10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59556-1DA0-2046-B74E-F3F86973151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366A436A-6E1B-F844-A145-F3F7529E30CE}" type="datetimeFigureOut">
              <a:rPr lang="en-US" smtClean="0"/>
              <a:pPr/>
              <a:t>4/5/10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959556-1DA0-2046-B74E-F3F86973151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366A436A-6E1B-F844-A145-F3F7529E30CE}" type="datetimeFigureOut">
              <a:rPr lang="en-US" smtClean="0"/>
              <a:pPr/>
              <a:t>4/5/10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959556-1DA0-2046-B74E-F3F86973151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6A436A-6E1B-F844-A145-F3F7529E30CE}" type="datetimeFigureOut">
              <a:rPr lang="en-US" smtClean="0"/>
              <a:pPr/>
              <a:t>4/5/10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959556-1DA0-2046-B74E-F3F86973151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366A436A-6E1B-F844-A145-F3F7529E30CE}" type="datetimeFigureOut">
              <a:rPr lang="en-US" smtClean="0"/>
              <a:pPr/>
              <a:t>4/5/10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59556-1DA0-2046-B74E-F3F86973151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366A436A-6E1B-F844-A145-F3F7529E30CE}" type="datetimeFigureOut">
              <a:rPr lang="en-US" smtClean="0"/>
              <a:pPr/>
              <a:t>4/5/10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59556-1DA0-2046-B74E-F3F86973151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A436A-6E1B-F844-A145-F3F7529E30CE}" type="datetimeFigureOut">
              <a:rPr lang="en-US" smtClean="0"/>
              <a:pPr/>
              <a:t>4/5/10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959556-1DA0-2046-B74E-F3F86973151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3"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3"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youtube.com/watch?v=SG15bVweujE&amp;feature=relate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838200" y="-152400"/>
            <a:ext cx="7772400" cy="1470025"/>
          </a:xfrm>
        </p:spPr>
        <p:txBody>
          <a:bodyPr/>
          <a:lstStyle/>
          <a:p>
            <a:pPr eaLnBrk="1" hangingPunct="1"/>
            <a:r>
              <a:rPr lang="en-US">
                <a:ea typeface="ＭＳ Ｐゴシック" pitchFamily="-108" charset="-128"/>
                <a:cs typeface="ＭＳ Ｐゴシック" pitchFamily="-108" charset="-128"/>
              </a:rPr>
              <a:t>Propaganda </a:t>
            </a:r>
          </a:p>
        </p:txBody>
      </p:sp>
      <p:sp>
        <p:nvSpPr>
          <p:cNvPr id="13315" name="Text Box 4"/>
          <p:cNvSpPr txBox="1">
            <a:spLocks noChangeArrowheads="1"/>
          </p:cNvSpPr>
          <p:nvPr/>
        </p:nvSpPr>
        <p:spPr bwMode="auto">
          <a:xfrm>
            <a:off x="228600" y="1143000"/>
            <a:ext cx="8610600" cy="2225675"/>
          </a:xfrm>
          <a:prstGeom prst="rect">
            <a:avLst/>
          </a:prstGeom>
          <a:noFill/>
          <a:ln w="9525">
            <a:noFill/>
            <a:miter lim="800000"/>
            <a:headEnd/>
            <a:tailEnd/>
          </a:ln>
        </p:spPr>
        <p:txBody>
          <a:bodyPr>
            <a:prstTxWarp prst="textNoShape">
              <a:avLst/>
            </a:prstTxWarp>
            <a:spAutoFit/>
          </a:bodyPr>
          <a:lstStyle/>
          <a:p>
            <a:r>
              <a:rPr lang="en-US" sz="2000" b="1"/>
              <a:t>Prop⋅a⋅gan⋅da [prop-uh-gan-duh]</a:t>
            </a:r>
            <a:r>
              <a:rPr lang="en-US" sz="2000"/>
              <a:t> </a:t>
            </a:r>
            <a:endParaRPr lang="en-US" sz="2000" b="1"/>
          </a:p>
          <a:p>
            <a:r>
              <a:rPr lang="en-US" sz="2000"/>
              <a:t>  –noun </a:t>
            </a:r>
          </a:p>
          <a:p>
            <a:endParaRPr lang="en-US" sz="2000"/>
          </a:p>
          <a:p>
            <a:r>
              <a:rPr lang="en-US" sz="2000"/>
              <a:t>1.information, ideas, or rumors deliberately spread widely to help or harm a person, group, movement, institution, nation, etc.</a:t>
            </a:r>
          </a:p>
          <a:p>
            <a:endParaRPr lang="en-US" sz="2000"/>
          </a:p>
          <a:p>
            <a:r>
              <a:rPr lang="en-US" sz="2000"/>
              <a:t>2.the deliberate spreading of such information, rumors, etc.</a:t>
            </a:r>
          </a:p>
        </p:txBody>
      </p:sp>
      <p:pic>
        <p:nvPicPr>
          <p:cNvPr id="13316" name="Picture 6"/>
          <p:cNvPicPr>
            <a:picLocks noChangeAspect="1" noChangeArrowheads="1"/>
          </p:cNvPicPr>
          <p:nvPr/>
        </p:nvPicPr>
        <p:blipFill>
          <a:blip r:embed="rId2"/>
          <a:srcRect/>
          <a:stretch>
            <a:fillRect/>
          </a:stretch>
        </p:blipFill>
        <p:spPr bwMode="auto">
          <a:xfrm>
            <a:off x="6604000" y="3638550"/>
            <a:ext cx="2311400" cy="3067050"/>
          </a:xfrm>
          <a:prstGeom prst="rect">
            <a:avLst/>
          </a:prstGeom>
          <a:noFill/>
          <a:ln w="9525">
            <a:noFill/>
            <a:miter lim="800000"/>
            <a:headEnd/>
            <a:tailEnd/>
          </a:ln>
        </p:spPr>
      </p:pic>
      <p:sp>
        <p:nvSpPr>
          <p:cNvPr id="13317" name="Text Box 7"/>
          <p:cNvSpPr txBox="1">
            <a:spLocks noChangeArrowheads="1"/>
          </p:cNvSpPr>
          <p:nvPr/>
        </p:nvSpPr>
        <p:spPr bwMode="auto">
          <a:xfrm>
            <a:off x="228600" y="3962400"/>
            <a:ext cx="6248400" cy="2290763"/>
          </a:xfrm>
          <a:prstGeom prst="rect">
            <a:avLst/>
          </a:prstGeom>
          <a:noFill/>
          <a:ln w="9525">
            <a:noFill/>
            <a:miter lim="800000"/>
            <a:headEnd/>
            <a:tailEnd/>
          </a:ln>
        </p:spPr>
        <p:txBody>
          <a:bodyPr>
            <a:prstTxWarp prst="textNoShape">
              <a:avLst/>
            </a:prstTxWarp>
            <a:spAutoFit/>
          </a:bodyPr>
          <a:lstStyle/>
          <a:p>
            <a:pPr>
              <a:spcBef>
                <a:spcPct val="50000"/>
              </a:spcBef>
            </a:pPr>
            <a:r>
              <a:rPr lang="en-US"/>
              <a:t>In war, battles are fought on fields, but they are also fought with information, deception and lies. If one side in the civil war could convince the general public that the other side was evil, they could win support.</a:t>
            </a:r>
          </a:p>
          <a:p>
            <a:pPr>
              <a:spcBef>
                <a:spcPct val="50000"/>
              </a:spcBef>
            </a:pPr>
            <a:endParaRPr lang="en-US"/>
          </a:p>
          <a:p>
            <a:pPr>
              <a:spcBef>
                <a:spcPct val="50000"/>
              </a:spcBef>
            </a:pPr>
            <a:r>
              <a:rPr lang="en-US"/>
              <a:t>“Propaganda, Propaganda, Propaganda, all that matters is propaganda.”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wwii_propaganda_poster_war_effort-p228814122178895764t5ta_400.jpg"/>
          <p:cNvPicPr>
            <a:picLocks noChangeAspect="1"/>
          </p:cNvPicPr>
          <p:nvPr/>
        </p:nvPicPr>
        <p:blipFill>
          <a:blip r:embed="rId2"/>
          <a:stretch>
            <a:fillRect/>
          </a:stretch>
        </p:blipFill>
        <p:spPr>
          <a:xfrm>
            <a:off x="3927945" y="430929"/>
            <a:ext cx="6032998" cy="6032998"/>
          </a:xfrm>
          <a:prstGeom prst="rect">
            <a:avLst/>
          </a:prstGeom>
        </p:spPr>
      </p:pic>
      <p:pic>
        <p:nvPicPr>
          <p:cNvPr id="5" name="Picture 4" descr="WWII-propaganda.png"/>
          <p:cNvPicPr>
            <a:picLocks noChangeAspect="1"/>
          </p:cNvPicPr>
          <p:nvPr/>
        </p:nvPicPr>
        <p:blipFill>
          <a:blip r:embed="rId3"/>
          <a:stretch>
            <a:fillRect/>
          </a:stretch>
        </p:blipFill>
        <p:spPr>
          <a:xfrm>
            <a:off x="0" y="-1"/>
            <a:ext cx="5146676" cy="685800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omeone_talked.jpg"/>
          <p:cNvPicPr>
            <a:picLocks noChangeAspect="1"/>
          </p:cNvPicPr>
          <p:nvPr/>
        </p:nvPicPr>
        <p:blipFill>
          <a:blip r:embed="rId2"/>
          <a:stretch>
            <a:fillRect/>
          </a:stretch>
        </p:blipFill>
        <p:spPr>
          <a:xfrm>
            <a:off x="4572000" y="0"/>
            <a:ext cx="4572000" cy="6515100"/>
          </a:xfrm>
          <a:prstGeom prst="rect">
            <a:avLst/>
          </a:prstGeom>
        </p:spPr>
      </p:pic>
      <p:pic>
        <p:nvPicPr>
          <p:cNvPr id="3" name="Picture 2" descr="Ww2_poster_oct0404.jpg"/>
          <p:cNvPicPr>
            <a:picLocks noChangeAspect="1"/>
          </p:cNvPicPr>
          <p:nvPr/>
        </p:nvPicPr>
        <p:blipFill>
          <a:blip r:embed="rId3"/>
          <a:stretch>
            <a:fillRect/>
          </a:stretch>
        </p:blipFill>
        <p:spPr>
          <a:xfrm>
            <a:off x="394856" y="481884"/>
            <a:ext cx="4177144" cy="560228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Adolf_Hitler_Hideki_tojo_Propaganda_poster.jpg"/>
          <p:cNvPicPr>
            <a:picLocks noChangeAspect="1"/>
          </p:cNvPicPr>
          <p:nvPr/>
        </p:nvPicPr>
        <p:blipFill>
          <a:blip r:embed="rId2"/>
          <a:stretch>
            <a:fillRect/>
          </a:stretch>
        </p:blipFill>
        <p:spPr>
          <a:xfrm>
            <a:off x="4707468" y="502755"/>
            <a:ext cx="4436532" cy="5643645"/>
          </a:xfrm>
          <a:prstGeom prst="rect">
            <a:avLst/>
          </a:prstGeom>
        </p:spPr>
      </p:pic>
      <p:pic>
        <p:nvPicPr>
          <p:cNvPr id="3" name="Picture 2" descr="ww1647-78.jpg"/>
          <p:cNvPicPr>
            <a:picLocks noChangeAspect="1"/>
          </p:cNvPicPr>
          <p:nvPr/>
        </p:nvPicPr>
        <p:blipFill>
          <a:blip r:embed="rId3"/>
          <a:stretch>
            <a:fillRect/>
          </a:stretch>
        </p:blipFill>
        <p:spPr>
          <a:xfrm>
            <a:off x="-20638" y="0"/>
            <a:ext cx="4848226"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Disney Propaganda</a:t>
            </a:r>
            <a:endParaRPr lang="en-US" dirty="0"/>
          </a:p>
        </p:txBody>
      </p:sp>
      <p:sp>
        <p:nvSpPr>
          <p:cNvPr id="3" name="Content Placeholder 2"/>
          <p:cNvSpPr>
            <a:spLocks noGrp="1"/>
          </p:cNvSpPr>
          <p:nvPr>
            <p:ph idx="1"/>
          </p:nvPr>
        </p:nvSpPr>
        <p:spPr/>
        <p:txBody>
          <a:bodyPr/>
          <a:lstStyle/>
          <a:p>
            <a:r>
              <a:rPr lang="en-US" dirty="0" smtClean="0">
                <a:hlinkClick r:id="rId2"/>
              </a:rPr>
              <a:t>http://www.youtube.com/watch?v=SG15bVweujE&amp;feature=related</a:t>
            </a:r>
            <a:endParaRPr lang="en-US" dirty="0" smtClean="0"/>
          </a:p>
          <a:p>
            <a:endParaRPr lang="en-US" dirty="0" smtClean="0"/>
          </a:p>
          <a:p>
            <a:r>
              <a:rPr lang="en-US" dirty="0" smtClean="0"/>
              <a:t>“Education for Death”</a:t>
            </a:r>
          </a:p>
          <a:p>
            <a:endParaRPr lang="en-US" dirty="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Propaganda</a:t>
            </a:r>
            <a:endParaRPr lang="en-US" dirty="0"/>
          </a:p>
        </p:txBody>
      </p:sp>
      <p:sp>
        <p:nvSpPr>
          <p:cNvPr id="3" name="Content Placeholder 2"/>
          <p:cNvSpPr>
            <a:spLocks noGrp="1"/>
          </p:cNvSpPr>
          <p:nvPr>
            <p:ph idx="1"/>
          </p:nvPr>
        </p:nvSpPr>
        <p:spPr/>
        <p:txBody>
          <a:bodyPr/>
          <a:lstStyle/>
          <a:p>
            <a:r>
              <a:rPr lang="en-US" dirty="0" smtClean="0"/>
              <a:t>Answer the following questions about the picture on your overhead:</a:t>
            </a:r>
          </a:p>
          <a:p>
            <a:pPr lvl="1"/>
            <a:r>
              <a:rPr lang="en-US" dirty="0" smtClean="0"/>
              <a:t>Who is the </a:t>
            </a:r>
            <a:r>
              <a:rPr lang="en-US" dirty="0" smtClean="0"/>
              <a:t>Propaganda’s intended audiences</a:t>
            </a:r>
          </a:p>
          <a:p>
            <a:pPr lvl="1"/>
            <a:r>
              <a:rPr lang="en-US" dirty="0" smtClean="0"/>
              <a:t>What is the </a:t>
            </a:r>
            <a:r>
              <a:rPr lang="en-US" dirty="0" smtClean="0"/>
              <a:t>message/who are they making fun of</a:t>
            </a:r>
          </a:p>
          <a:p>
            <a:pPr lvl="1"/>
            <a:r>
              <a:rPr lang="en-US" dirty="0" smtClean="0"/>
              <a:t>Is the Propaganda effective? How/why?</a:t>
            </a:r>
          </a:p>
          <a:p>
            <a:pPr lvl="1">
              <a:buNone/>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TotalTime>
  <Words>186</Words>
  <Application>Microsoft Macintosh PowerPoint</Application>
  <PresentationFormat>On-screen Show (4:3)</PresentationFormat>
  <Paragraphs>19</Paragraphs>
  <Slides>6</Slides>
  <Notes>0</Notes>
  <HiddenSlides>0</HiddenSlides>
  <MMClips>0</MMClips>
  <ScaleCrop>false</ScaleCrop>
  <HeadingPairs>
    <vt:vector size="4" baseType="variant">
      <vt:variant>
        <vt:lpstr>Design Template</vt:lpstr>
      </vt:variant>
      <vt:variant>
        <vt:i4>1</vt:i4>
      </vt:variant>
      <vt:variant>
        <vt:lpstr>Slide Titles</vt:lpstr>
      </vt:variant>
      <vt:variant>
        <vt:i4>6</vt:i4>
      </vt:variant>
    </vt:vector>
  </HeadingPairs>
  <TitlesOfParts>
    <vt:vector size="7" baseType="lpstr">
      <vt:lpstr>Office Theme</vt:lpstr>
      <vt:lpstr>Propaganda </vt:lpstr>
      <vt:lpstr>Slide 2</vt:lpstr>
      <vt:lpstr>Slide 3</vt:lpstr>
      <vt:lpstr>Slide 4</vt:lpstr>
      <vt:lpstr>Disney Propaganda</vt:lpstr>
      <vt:lpstr>Your Propaganda</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Propaganda </dc:title>
  <dc:creator>Erica Foote</dc:creator>
  <cp:lastModifiedBy>Erica Foote</cp:lastModifiedBy>
  <cp:revision>2</cp:revision>
  <dcterms:created xsi:type="dcterms:W3CDTF">2010-04-06T01:12:34Z</dcterms:created>
  <dcterms:modified xsi:type="dcterms:W3CDTF">2010-04-06T02:31:02Z</dcterms:modified>
</cp:coreProperties>
</file>