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43" autoAdjust="0"/>
  </p:normalViewPr>
  <p:slideViewPr>
    <p:cSldViewPr snapToGrid="0">
      <p:cViewPr>
        <p:scale>
          <a:sx n="41" d="100"/>
          <a:sy n="41" d="100"/>
        </p:scale>
        <p:origin x="884"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4F652-66A8-4C43-88D9-6A6ADDB01CF4}" type="datetimeFigureOut">
              <a:rPr lang="en-US" smtClean="0"/>
              <a:t>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C3DC9-9EDD-422E-B20E-22B4A890FE09}" type="slidenum">
              <a:rPr lang="en-US" smtClean="0"/>
              <a:t>‹#›</a:t>
            </a:fld>
            <a:endParaRPr lang="en-US"/>
          </a:p>
        </p:txBody>
      </p:sp>
    </p:spTree>
    <p:extLst>
      <p:ext uri="{BB962C8B-B14F-4D97-AF65-F5344CB8AC3E}">
        <p14:creationId xmlns:p14="http://schemas.microsoft.com/office/powerpoint/2010/main" val="422833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The </a:t>
            </a:r>
            <a:r>
              <a:rPr lang="en-US" b="0" i="0" dirty="0" err="1">
                <a:solidFill>
                  <a:srgbClr val="000000"/>
                </a:solidFill>
                <a:effectLst/>
                <a:latin typeface="Times New Roman" panose="02020603050405020304" pitchFamily="18" charset="0"/>
              </a:rPr>
              <a:t>Landkreuzer</a:t>
            </a:r>
            <a:r>
              <a:rPr lang="en-US" b="0" i="0" dirty="0">
                <a:solidFill>
                  <a:srgbClr val="000000"/>
                </a:solidFill>
                <a:effectLst/>
                <a:latin typeface="Times New Roman" panose="02020603050405020304" pitchFamily="18" charset="0"/>
              </a:rPr>
              <a:t> P. 1000 </a:t>
            </a:r>
            <a:r>
              <a:rPr lang="en-US" b="0" i="0" dirty="0" err="1">
                <a:solidFill>
                  <a:srgbClr val="000000"/>
                </a:solidFill>
                <a:effectLst/>
                <a:latin typeface="Times New Roman" panose="02020603050405020304" pitchFamily="18" charset="0"/>
              </a:rPr>
              <a:t>Ratte</a:t>
            </a:r>
            <a:r>
              <a:rPr lang="en-US" b="0" i="0" dirty="0">
                <a:solidFill>
                  <a:srgbClr val="000000"/>
                </a:solidFill>
                <a:effectLst/>
                <a:latin typeface="Times New Roman" panose="02020603050405020304" pitchFamily="18" charset="0"/>
              </a:rPr>
              <a:t>, if it had been built, would have been 115 feet in length, 45 feet wide and towered 36 feet - almost four stories - into the sky. A true rolling fortress, it was to have armor 9 inches thick and be equipped with multiple heavy weapons and a crew of at least 20. The massive main turret design was to be borrowed from a naval heavy cruiser like the </a:t>
            </a:r>
            <a:r>
              <a:rPr lang="en-US" b="0" i="0" dirty="0" err="1">
                <a:solidFill>
                  <a:srgbClr val="000000"/>
                </a:solidFill>
                <a:effectLst/>
                <a:latin typeface="Times New Roman" panose="02020603050405020304" pitchFamily="18" charset="0"/>
              </a:rPr>
              <a:t>Gneisenau</a:t>
            </a:r>
            <a:r>
              <a:rPr lang="en-US" b="0" i="0" dirty="0">
                <a:solidFill>
                  <a:srgbClr val="000000"/>
                </a:solidFill>
                <a:effectLst/>
                <a:latin typeface="Times New Roman" panose="02020603050405020304" pitchFamily="18" charset="0"/>
              </a:rPr>
              <a:t>-class warships, but modified to carry only two guns instead of the usual three. Each of the guns would have had a bore 280mm (11 inches) in diameter and could throw a shell (which could weigh as much as 700 pounds) as far as 25 miles.</a:t>
            </a:r>
          </a:p>
          <a:p>
            <a:pPr algn="l"/>
            <a:r>
              <a:rPr lang="en-US" b="0" i="0" dirty="0">
                <a:solidFill>
                  <a:srgbClr val="000000"/>
                </a:solidFill>
                <a:effectLst/>
                <a:latin typeface="Times New Roman" panose="02020603050405020304" pitchFamily="18" charset="0"/>
              </a:rPr>
              <a:t>In addition, the </a:t>
            </a:r>
            <a:r>
              <a:rPr lang="en-US" b="0" i="0" dirty="0" err="1">
                <a:solidFill>
                  <a:srgbClr val="000000"/>
                </a:solidFill>
                <a:effectLst/>
                <a:latin typeface="Times New Roman" panose="02020603050405020304" pitchFamily="18" charset="0"/>
              </a:rPr>
              <a:t>Ratte</a:t>
            </a:r>
            <a:r>
              <a:rPr lang="en-US" b="0" i="0" dirty="0">
                <a:solidFill>
                  <a:srgbClr val="000000"/>
                </a:solidFill>
                <a:effectLst/>
                <a:latin typeface="Times New Roman" panose="02020603050405020304" pitchFamily="18" charset="0"/>
              </a:rPr>
              <a:t> was to carry at least one 128 mm anti-tank gun or possibly two 15 mm Mauser MG 151/15 autocannons. As the project was never finished, the location of these weapons on the vehicle are not clear, but researchers have speculated that they might be mounted forward and below the main turret or on a smaller turret or turrets at the rear. To guard against aircraft attacks, eight 20 mm Flak 38 anti-aircraft guns were also envisioned to be mounted on the machine.</a:t>
            </a:r>
          </a:p>
          <a:p>
            <a:pPr algn="l"/>
            <a:r>
              <a:rPr lang="en-US" b="0" i="0" dirty="0">
                <a:solidFill>
                  <a:srgbClr val="000000"/>
                </a:solidFill>
                <a:effectLst/>
                <a:latin typeface="Times New Roman" panose="02020603050405020304" pitchFamily="18" charset="0"/>
              </a:rPr>
              <a:t>Unlike smaller tanks, the </a:t>
            </a:r>
            <a:r>
              <a:rPr lang="en-US" b="0" i="0" dirty="0" err="1">
                <a:solidFill>
                  <a:srgbClr val="000000"/>
                </a:solidFill>
                <a:effectLst/>
                <a:latin typeface="Times New Roman" panose="02020603050405020304" pitchFamily="18" charset="0"/>
              </a:rPr>
              <a:t>Landkreuzer</a:t>
            </a:r>
            <a:r>
              <a:rPr lang="en-US" b="0" i="0" dirty="0">
                <a:solidFill>
                  <a:srgbClr val="000000"/>
                </a:solidFill>
                <a:effectLst/>
                <a:latin typeface="Times New Roman" panose="02020603050405020304" pitchFamily="18" charset="0"/>
              </a:rPr>
              <a:t> was large enough to have internal self-contained lavatories and various storage spaces. There were also plans for it to carry two BMW R12 motorcycles which might have been used for scouting purposes.</a:t>
            </a:r>
          </a:p>
          <a:p>
            <a:pPr algn="l"/>
            <a:r>
              <a:rPr lang="en-US" b="0" i="0" dirty="0">
                <a:solidFill>
                  <a:srgbClr val="000000"/>
                </a:solidFill>
                <a:effectLst/>
                <a:latin typeface="Times New Roman" panose="02020603050405020304" pitchFamily="18" charset="0"/>
              </a:rPr>
              <a:t>To spread out its tremendous weight, the </a:t>
            </a:r>
            <a:r>
              <a:rPr lang="en-US" b="0" i="0" dirty="0" err="1">
                <a:solidFill>
                  <a:srgbClr val="000000"/>
                </a:solidFill>
                <a:effectLst/>
                <a:latin typeface="Times New Roman" panose="02020603050405020304" pitchFamily="18" charset="0"/>
              </a:rPr>
              <a:t>Ratte</a:t>
            </a:r>
            <a:r>
              <a:rPr lang="en-US" b="0" i="0" dirty="0">
                <a:solidFill>
                  <a:srgbClr val="000000"/>
                </a:solidFill>
                <a:effectLst/>
                <a:latin typeface="Times New Roman" panose="02020603050405020304" pitchFamily="18" charset="0"/>
              </a:rPr>
              <a:t> would have needed six tracks, three on each side, rather than the usual two found on tanks. Even so, the monster tank's passage would have cracked the pavement and it could never have travelled over most bridges. However, with six feet of ground clearance and the use of a snorkel, the </a:t>
            </a:r>
            <a:r>
              <a:rPr lang="en-US" b="0" i="0" dirty="0" err="1">
                <a:solidFill>
                  <a:srgbClr val="000000"/>
                </a:solidFill>
                <a:effectLst/>
                <a:latin typeface="Times New Roman" panose="02020603050405020304" pitchFamily="18" charset="0"/>
              </a:rPr>
              <a:t>Ratte</a:t>
            </a:r>
            <a:r>
              <a:rPr lang="en-US" b="0" i="0" dirty="0">
                <a:solidFill>
                  <a:srgbClr val="000000"/>
                </a:solidFill>
                <a:effectLst/>
                <a:latin typeface="Times New Roman" panose="02020603050405020304" pitchFamily="18" charset="0"/>
              </a:rPr>
              <a:t> would have been able to ford most rivers with little difficulty.</a:t>
            </a:r>
          </a:p>
          <a:p>
            <a:endParaRPr lang="en-US" dirty="0"/>
          </a:p>
        </p:txBody>
      </p:sp>
      <p:sp>
        <p:nvSpPr>
          <p:cNvPr id="4" name="Slide Number Placeholder 3"/>
          <p:cNvSpPr>
            <a:spLocks noGrp="1"/>
          </p:cNvSpPr>
          <p:nvPr>
            <p:ph type="sldNum" sz="quarter" idx="5"/>
          </p:nvPr>
        </p:nvSpPr>
        <p:spPr/>
        <p:txBody>
          <a:bodyPr/>
          <a:lstStyle/>
          <a:p>
            <a:fld id="{1B3C3DC9-9EDD-422E-B20E-22B4A890FE09}" type="slidenum">
              <a:rPr lang="en-US" smtClean="0"/>
              <a:t>6</a:t>
            </a:fld>
            <a:endParaRPr lang="en-US"/>
          </a:p>
        </p:txBody>
      </p:sp>
    </p:spTree>
    <p:extLst>
      <p:ext uri="{BB962C8B-B14F-4D97-AF65-F5344CB8AC3E}">
        <p14:creationId xmlns:p14="http://schemas.microsoft.com/office/powerpoint/2010/main" val="338442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arial" panose="020B0604020202020204" pitchFamily="34" charset="0"/>
              </a:rPr>
              <a:t>The speed of the V1, while faster than most planes in service, is still susceptible to ground anti-aircraft fire and many were shot down. The V2, on the other hand, is a rocket-propelled self-guided ballistic missile which can deliver 1,000kg of payload at a speed of 5,760km/h in flight with a range of 320km.</a:t>
            </a:r>
          </a:p>
          <a:p>
            <a:endParaRPr lang="en-US" b="0" i="0" dirty="0">
              <a:solidFill>
                <a:srgbClr val="202124"/>
              </a:solidFill>
              <a:effectLst/>
              <a:latin typeface="arial" panose="020B0604020202020204" pitchFamily="34" charset="0"/>
            </a:endParaRPr>
          </a:p>
          <a:p>
            <a:r>
              <a:rPr lang="en-US" b="0" i="0" dirty="0">
                <a:solidFill>
                  <a:srgbClr val="333333"/>
                </a:solidFill>
                <a:effectLst/>
                <a:latin typeface="Interface"/>
              </a:rPr>
              <a:t>The V-weapons inflicted immense suffering in Britain, causing over 30,000 civilian casualties and left hundreds of thousands homeless. The V-weapons' apparently random strikes were unnerving. They caused dismay among a British population that had hoped that enemy air attacks were now a thing of the past. Despite their psychological impact, the destruction wrought by the V-weapons was less than that endured during the Blitz of 1940-1941      MORE TERRIFYING THAN EFFECTIVE. NOT ENOUGH FUEL BY END OF WAR TO KEEP THEM GOING. </a:t>
            </a:r>
            <a:endParaRPr lang="en-US" b="0" i="0" dirty="0">
              <a:solidFill>
                <a:srgbClr val="20212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B3C3DC9-9EDD-422E-B20E-22B4A890FE09}" type="slidenum">
              <a:rPr lang="en-US" smtClean="0"/>
              <a:t>7</a:t>
            </a:fld>
            <a:endParaRPr lang="en-US"/>
          </a:p>
        </p:txBody>
      </p:sp>
    </p:spTree>
    <p:extLst>
      <p:ext uri="{BB962C8B-B14F-4D97-AF65-F5344CB8AC3E}">
        <p14:creationId xmlns:p14="http://schemas.microsoft.com/office/powerpoint/2010/main" val="3208206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Sent to USSR to add to their artillery – allowed for mobile artillery and fast troop movements on the Eastern Front (see WW2 from space for more info)</a:t>
            </a:r>
          </a:p>
        </p:txBody>
      </p:sp>
      <p:sp>
        <p:nvSpPr>
          <p:cNvPr id="4" name="Slide Number Placeholder 3"/>
          <p:cNvSpPr>
            <a:spLocks noGrp="1"/>
          </p:cNvSpPr>
          <p:nvPr>
            <p:ph type="sldNum" sz="quarter" idx="5"/>
          </p:nvPr>
        </p:nvSpPr>
        <p:spPr/>
        <p:txBody>
          <a:bodyPr/>
          <a:lstStyle/>
          <a:p>
            <a:fld id="{1B3C3DC9-9EDD-422E-B20E-22B4A890FE09}" type="slidenum">
              <a:rPr lang="en-US" smtClean="0"/>
              <a:t>8</a:t>
            </a:fld>
            <a:endParaRPr lang="en-US"/>
          </a:p>
        </p:txBody>
      </p:sp>
    </p:spTree>
    <p:extLst>
      <p:ext uri="{BB962C8B-B14F-4D97-AF65-F5344CB8AC3E}">
        <p14:creationId xmlns:p14="http://schemas.microsoft.com/office/powerpoint/2010/main" val="842379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C3DC9-9EDD-422E-B20E-22B4A890FE09}" type="slidenum">
              <a:rPr lang="en-US" smtClean="0"/>
              <a:t>9</a:t>
            </a:fld>
            <a:endParaRPr lang="en-US"/>
          </a:p>
        </p:txBody>
      </p:sp>
    </p:spTree>
    <p:extLst>
      <p:ext uri="{BB962C8B-B14F-4D97-AF65-F5344CB8AC3E}">
        <p14:creationId xmlns:p14="http://schemas.microsoft.com/office/powerpoint/2010/main" val="1894172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Invented and used in the firebombing of Tokyo…. Battle where all ethical lines are crossed. </a:t>
            </a:r>
          </a:p>
        </p:txBody>
      </p:sp>
      <p:sp>
        <p:nvSpPr>
          <p:cNvPr id="4" name="Slide Number Placeholder 3"/>
          <p:cNvSpPr>
            <a:spLocks noGrp="1"/>
          </p:cNvSpPr>
          <p:nvPr>
            <p:ph type="sldNum" sz="quarter" idx="5"/>
          </p:nvPr>
        </p:nvSpPr>
        <p:spPr/>
        <p:txBody>
          <a:bodyPr/>
          <a:lstStyle/>
          <a:p>
            <a:fld id="{1B3C3DC9-9EDD-422E-B20E-22B4A890FE09}" type="slidenum">
              <a:rPr lang="en-US" smtClean="0"/>
              <a:t>10</a:t>
            </a:fld>
            <a:endParaRPr lang="en-US"/>
          </a:p>
        </p:txBody>
      </p:sp>
    </p:spTree>
    <p:extLst>
      <p:ext uri="{BB962C8B-B14F-4D97-AF65-F5344CB8AC3E}">
        <p14:creationId xmlns:p14="http://schemas.microsoft.com/office/powerpoint/2010/main" val="4228121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B4B4B"/>
                </a:solidFill>
                <a:effectLst/>
                <a:latin typeface="Arial" panose="020B0604020202020204" pitchFamily="34" charset="0"/>
              </a:rPr>
              <a:t>The new weapon was a gun about 12 meters high, 47 meters long, weighing 1,350 </a:t>
            </a:r>
            <a:r>
              <a:rPr lang="en-US" b="0" i="0" dirty="0" err="1">
                <a:solidFill>
                  <a:srgbClr val="4B4B4B"/>
                </a:solidFill>
                <a:effectLst/>
                <a:latin typeface="Arial" panose="020B0604020202020204" pitchFamily="34" charset="0"/>
              </a:rPr>
              <a:t>tonnes</a:t>
            </a:r>
            <a:r>
              <a:rPr lang="en-US" b="0" i="0" dirty="0">
                <a:solidFill>
                  <a:srgbClr val="4B4B4B"/>
                </a:solidFill>
                <a:effectLst/>
                <a:latin typeface="Arial" panose="020B0604020202020204" pitchFamily="34" charset="0"/>
              </a:rPr>
              <a:t> and was firing 10 </a:t>
            </a:r>
            <a:r>
              <a:rPr lang="en-US" b="0" i="0" dirty="0" err="1">
                <a:solidFill>
                  <a:srgbClr val="4B4B4B"/>
                </a:solidFill>
                <a:effectLst/>
                <a:latin typeface="Arial" panose="020B0604020202020204" pitchFamily="34" charset="0"/>
              </a:rPr>
              <a:t>tonnes</a:t>
            </a:r>
            <a:r>
              <a:rPr lang="en-US" b="0" i="0" dirty="0">
                <a:solidFill>
                  <a:srgbClr val="4B4B4B"/>
                </a:solidFill>
                <a:effectLst/>
                <a:latin typeface="Arial" panose="020B0604020202020204" pitchFamily="34" charset="0"/>
              </a:rPr>
              <a:t> shells through a 30 meters long pipe. 22 people could sit aligned on the barrel of the gun. The impressive weapon became known as the “Great Gustav”.</a:t>
            </a:r>
          </a:p>
          <a:p>
            <a:pPr algn="l"/>
            <a:r>
              <a:rPr lang="en-US" b="0" i="0" dirty="0">
                <a:solidFill>
                  <a:srgbClr val="4B4B4B"/>
                </a:solidFill>
                <a:effectLst/>
                <a:latin typeface="Arial" panose="020B0604020202020204" pitchFamily="34" charset="0"/>
              </a:rPr>
              <a:t>Two guns of this type were ordered, the second one being named Dora. Dora was the second gun produced. and It was deployed briefly against Stalingrad, but the Germans had quickly withdrawn it when the Soviets threatened to encircle the weapon. Dora was broken apart before the war ended and was discovered in the west by American troops.</a:t>
            </a:r>
          </a:p>
          <a:p>
            <a:endParaRPr lang="en-US" dirty="0"/>
          </a:p>
          <a:p>
            <a:r>
              <a:rPr lang="en-US" b="0" i="0" dirty="0">
                <a:solidFill>
                  <a:srgbClr val="4B4B4B"/>
                </a:solidFill>
                <a:effectLst/>
                <a:latin typeface="Arial" panose="020B0604020202020204" pitchFamily="34" charset="0"/>
              </a:rPr>
              <a:t>The Gustav cannon needed 2,000 people. The majority of these people were tasked with providing air cover for the gun and not were involved with the actual operation of the gun. The assembly of the five main parts that made up the cannon lasted four days. Also, the calibration of equipment needed in order to shoot one shell took several hours, which meant that the gun could only shoot 14 rounds per day.</a:t>
            </a:r>
          </a:p>
          <a:p>
            <a:endParaRPr lang="en-US" b="0" i="0" dirty="0">
              <a:solidFill>
                <a:srgbClr val="4B4B4B"/>
              </a:solidFill>
              <a:effectLst/>
              <a:latin typeface="Arial" panose="020B0604020202020204" pitchFamily="34" charset="0"/>
            </a:endParaRPr>
          </a:p>
          <a:p>
            <a:r>
              <a:rPr lang="en-US" b="0" i="0" dirty="0">
                <a:solidFill>
                  <a:srgbClr val="4B4B4B"/>
                </a:solidFill>
                <a:effectLst/>
                <a:latin typeface="Arial" panose="020B0604020202020204" pitchFamily="34" charset="0"/>
              </a:rPr>
              <a:t>Over a year after its first use, the Nazis gave up using the Gustav gun. The gun appears to have been destroyed to prevent its capture some time before 22 April 1945, but other sources state that the great weapon was captured and disassembled by the Russians.</a:t>
            </a:r>
            <a:endParaRPr lang="en-US" dirty="0"/>
          </a:p>
        </p:txBody>
      </p:sp>
      <p:sp>
        <p:nvSpPr>
          <p:cNvPr id="4" name="Slide Number Placeholder 3"/>
          <p:cNvSpPr>
            <a:spLocks noGrp="1"/>
          </p:cNvSpPr>
          <p:nvPr>
            <p:ph type="sldNum" sz="quarter" idx="5"/>
          </p:nvPr>
        </p:nvSpPr>
        <p:spPr/>
        <p:txBody>
          <a:bodyPr/>
          <a:lstStyle/>
          <a:p>
            <a:fld id="{1B3C3DC9-9EDD-422E-B20E-22B4A890FE09}" type="slidenum">
              <a:rPr lang="en-US" smtClean="0"/>
              <a:t>13</a:t>
            </a:fld>
            <a:endParaRPr lang="en-US"/>
          </a:p>
        </p:txBody>
      </p:sp>
    </p:spTree>
    <p:extLst>
      <p:ext uri="{BB962C8B-B14F-4D97-AF65-F5344CB8AC3E}">
        <p14:creationId xmlns:p14="http://schemas.microsoft.com/office/powerpoint/2010/main" val="3005170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BE4A-735E-4D97-806B-EDF8D727C0E5}"/>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998CD118-15C2-49CC-9B91-BABB8C3B28DB}"/>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20E7052A-BE92-4FB7-93C2-A84C0ED208DF}"/>
              </a:ext>
            </a:extLst>
          </p:cNvPr>
          <p:cNvSpPr txBox="1">
            <a:spLocks noGrp="1"/>
          </p:cNvSpPr>
          <p:nvPr>
            <p:ph type="dt" sz="half" idx="7"/>
          </p:nvPr>
        </p:nvSpPr>
        <p:spPr/>
        <p:txBody>
          <a:bodyPr/>
          <a:lstStyle>
            <a:lvl1pPr>
              <a:defRPr/>
            </a:lvl1pPr>
          </a:lstStyle>
          <a:p>
            <a:pPr lvl="0"/>
            <a:fld id="{17CF457B-5EDB-4628-80FD-A908C6000A74}" type="datetime1">
              <a:rPr lang="en-US"/>
              <a:pPr lvl="0"/>
              <a:t>2/2/2022</a:t>
            </a:fld>
            <a:endParaRPr lang="en-US"/>
          </a:p>
        </p:txBody>
      </p:sp>
      <p:sp>
        <p:nvSpPr>
          <p:cNvPr id="5" name="Footer Placeholder 4">
            <a:extLst>
              <a:ext uri="{FF2B5EF4-FFF2-40B4-BE49-F238E27FC236}">
                <a16:creationId xmlns:a16="http://schemas.microsoft.com/office/drawing/2014/main" id="{377FE96D-E697-46BC-8EE5-3E9780E8FF0C}"/>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3EB9CC1A-E198-46F7-A345-F9D6F113E0FB}"/>
              </a:ext>
            </a:extLst>
          </p:cNvPr>
          <p:cNvSpPr txBox="1">
            <a:spLocks noGrp="1"/>
          </p:cNvSpPr>
          <p:nvPr>
            <p:ph type="sldNum" sz="quarter" idx="8"/>
          </p:nvPr>
        </p:nvSpPr>
        <p:spPr/>
        <p:txBody>
          <a:bodyPr/>
          <a:lstStyle>
            <a:lvl1pPr>
              <a:defRPr/>
            </a:lvl1pPr>
          </a:lstStyle>
          <a:p>
            <a:pPr lvl="0"/>
            <a:fld id="{46BCD5FB-95D0-408A-AF74-12235ABA6D74}" type="slidenum">
              <a:t>‹#›</a:t>
            </a:fld>
            <a:endParaRPr lang="en-US"/>
          </a:p>
        </p:txBody>
      </p:sp>
    </p:spTree>
    <p:extLst>
      <p:ext uri="{BB962C8B-B14F-4D97-AF65-F5344CB8AC3E}">
        <p14:creationId xmlns:p14="http://schemas.microsoft.com/office/powerpoint/2010/main" val="42521576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77320-E72C-49E6-AE0B-B88B25A4A7C1}"/>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093E4F0F-45B1-484C-9AD6-4A7FE678A399}"/>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F6050-BC05-4F3C-8D7F-2DEA95B3AA82}"/>
              </a:ext>
            </a:extLst>
          </p:cNvPr>
          <p:cNvSpPr txBox="1">
            <a:spLocks noGrp="1"/>
          </p:cNvSpPr>
          <p:nvPr>
            <p:ph type="dt" sz="half" idx="7"/>
          </p:nvPr>
        </p:nvSpPr>
        <p:spPr/>
        <p:txBody>
          <a:bodyPr/>
          <a:lstStyle>
            <a:lvl1pPr>
              <a:defRPr/>
            </a:lvl1pPr>
          </a:lstStyle>
          <a:p>
            <a:pPr lvl="0"/>
            <a:fld id="{F4CF59A0-8B5A-4ABF-A13A-89E539717D38}" type="datetime1">
              <a:rPr lang="en-US"/>
              <a:pPr lvl="0"/>
              <a:t>2/2/2022</a:t>
            </a:fld>
            <a:endParaRPr lang="en-US"/>
          </a:p>
        </p:txBody>
      </p:sp>
      <p:sp>
        <p:nvSpPr>
          <p:cNvPr id="5" name="Footer Placeholder 4">
            <a:extLst>
              <a:ext uri="{FF2B5EF4-FFF2-40B4-BE49-F238E27FC236}">
                <a16:creationId xmlns:a16="http://schemas.microsoft.com/office/drawing/2014/main" id="{AE46095D-1F71-4D10-A0B1-990248CBFE94}"/>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C324AB31-01CF-4BB1-B652-AF83234C569E}"/>
              </a:ext>
            </a:extLst>
          </p:cNvPr>
          <p:cNvSpPr txBox="1">
            <a:spLocks noGrp="1"/>
          </p:cNvSpPr>
          <p:nvPr>
            <p:ph type="sldNum" sz="quarter" idx="8"/>
          </p:nvPr>
        </p:nvSpPr>
        <p:spPr/>
        <p:txBody>
          <a:bodyPr/>
          <a:lstStyle>
            <a:lvl1pPr>
              <a:defRPr/>
            </a:lvl1pPr>
          </a:lstStyle>
          <a:p>
            <a:pPr lvl="0"/>
            <a:fld id="{51B9EE23-ABF0-4666-808E-492533DEA528}" type="slidenum">
              <a:t>‹#›</a:t>
            </a:fld>
            <a:endParaRPr lang="en-US"/>
          </a:p>
        </p:txBody>
      </p:sp>
    </p:spTree>
    <p:extLst>
      <p:ext uri="{BB962C8B-B14F-4D97-AF65-F5344CB8AC3E}">
        <p14:creationId xmlns:p14="http://schemas.microsoft.com/office/powerpoint/2010/main" val="1604433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F9632B-C084-4A39-A491-8F2073B5DD97}"/>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430C4D3B-F500-4787-9487-CF2FAFD44AAC}"/>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7A036-BC2F-4BD8-89FA-16075772D819}"/>
              </a:ext>
            </a:extLst>
          </p:cNvPr>
          <p:cNvSpPr txBox="1">
            <a:spLocks noGrp="1"/>
          </p:cNvSpPr>
          <p:nvPr>
            <p:ph type="dt" sz="half" idx="7"/>
          </p:nvPr>
        </p:nvSpPr>
        <p:spPr/>
        <p:txBody>
          <a:bodyPr/>
          <a:lstStyle>
            <a:lvl1pPr>
              <a:defRPr/>
            </a:lvl1pPr>
          </a:lstStyle>
          <a:p>
            <a:pPr lvl="0"/>
            <a:fld id="{3794BD42-5837-4D33-AF18-A6D176FFD4B9}" type="datetime1">
              <a:rPr lang="en-US"/>
              <a:pPr lvl="0"/>
              <a:t>2/2/2022</a:t>
            </a:fld>
            <a:endParaRPr lang="en-US"/>
          </a:p>
        </p:txBody>
      </p:sp>
      <p:sp>
        <p:nvSpPr>
          <p:cNvPr id="5" name="Footer Placeholder 4">
            <a:extLst>
              <a:ext uri="{FF2B5EF4-FFF2-40B4-BE49-F238E27FC236}">
                <a16:creationId xmlns:a16="http://schemas.microsoft.com/office/drawing/2014/main" id="{8F55D6D1-9B70-4FB1-98E9-0DFCB8DEF8CB}"/>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27E71CCA-676B-4FBC-8649-7E036517FC7F}"/>
              </a:ext>
            </a:extLst>
          </p:cNvPr>
          <p:cNvSpPr txBox="1">
            <a:spLocks noGrp="1"/>
          </p:cNvSpPr>
          <p:nvPr>
            <p:ph type="sldNum" sz="quarter" idx="8"/>
          </p:nvPr>
        </p:nvSpPr>
        <p:spPr/>
        <p:txBody>
          <a:bodyPr/>
          <a:lstStyle>
            <a:lvl1pPr>
              <a:defRPr/>
            </a:lvl1pPr>
          </a:lstStyle>
          <a:p>
            <a:pPr lvl="0"/>
            <a:fld id="{8F46C870-AAE4-43EF-B3FE-49BF0E0ADAE9}" type="slidenum">
              <a:t>‹#›</a:t>
            </a:fld>
            <a:endParaRPr lang="en-US"/>
          </a:p>
        </p:txBody>
      </p:sp>
    </p:spTree>
    <p:extLst>
      <p:ext uri="{BB962C8B-B14F-4D97-AF65-F5344CB8AC3E}">
        <p14:creationId xmlns:p14="http://schemas.microsoft.com/office/powerpoint/2010/main" val="10255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FD751-E316-4DB8-9502-3E4C2D4948B0}"/>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F42705AC-735C-472E-82BC-FA29DF48B54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5419A9-BA2B-44EC-BDEC-5DB816C18601}"/>
              </a:ext>
            </a:extLst>
          </p:cNvPr>
          <p:cNvSpPr txBox="1">
            <a:spLocks noGrp="1"/>
          </p:cNvSpPr>
          <p:nvPr>
            <p:ph type="dt" sz="half" idx="7"/>
          </p:nvPr>
        </p:nvSpPr>
        <p:spPr/>
        <p:txBody>
          <a:bodyPr/>
          <a:lstStyle>
            <a:lvl1pPr>
              <a:defRPr/>
            </a:lvl1pPr>
          </a:lstStyle>
          <a:p>
            <a:pPr lvl="0"/>
            <a:fld id="{5B2BA02E-4D69-4C29-9E1D-3BE61E414E1B}" type="datetime1">
              <a:rPr lang="en-US"/>
              <a:pPr lvl="0"/>
              <a:t>2/2/2022</a:t>
            </a:fld>
            <a:endParaRPr lang="en-US"/>
          </a:p>
        </p:txBody>
      </p:sp>
      <p:sp>
        <p:nvSpPr>
          <p:cNvPr id="5" name="Footer Placeholder 4">
            <a:extLst>
              <a:ext uri="{FF2B5EF4-FFF2-40B4-BE49-F238E27FC236}">
                <a16:creationId xmlns:a16="http://schemas.microsoft.com/office/drawing/2014/main" id="{B4951D7D-BA09-46AE-A24D-66DA519CF1D5}"/>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E1802B28-F7FE-4B77-8DA7-E6D5FBDE75F2}"/>
              </a:ext>
            </a:extLst>
          </p:cNvPr>
          <p:cNvSpPr txBox="1">
            <a:spLocks noGrp="1"/>
          </p:cNvSpPr>
          <p:nvPr>
            <p:ph type="sldNum" sz="quarter" idx="8"/>
          </p:nvPr>
        </p:nvSpPr>
        <p:spPr/>
        <p:txBody>
          <a:bodyPr/>
          <a:lstStyle>
            <a:lvl1pPr>
              <a:defRPr/>
            </a:lvl1pPr>
          </a:lstStyle>
          <a:p>
            <a:pPr lvl="0"/>
            <a:fld id="{19AA0615-D352-437A-BC88-DBBCEA703808}" type="slidenum">
              <a:t>‹#›</a:t>
            </a:fld>
            <a:endParaRPr lang="en-US"/>
          </a:p>
        </p:txBody>
      </p:sp>
    </p:spTree>
    <p:extLst>
      <p:ext uri="{BB962C8B-B14F-4D97-AF65-F5344CB8AC3E}">
        <p14:creationId xmlns:p14="http://schemas.microsoft.com/office/powerpoint/2010/main" val="246583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5E0A-CDC3-4C9C-9532-3112E24C310D}"/>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F57B74A9-CDF1-4184-8C2C-90ABBE2F210B}"/>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17783CC0-5C54-4A1F-84BB-75F169D97F39}"/>
              </a:ext>
            </a:extLst>
          </p:cNvPr>
          <p:cNvSpPr txBox="1">
            <a:spLocks noGrp="1"/>
          </p:cNvSpPr>
          <p:nvPr>
            <p:ph type="dt" sz="half" idx="7"/>
          </p:nvPr>
        </p:nvSpPr>
        <p:spPr/>
        <p:txBody>
          <a:bodyPr/>
          <a:lstStyle>
            <a:lvl1pPr>
              <a:defRPr/>
            </a:lvl1pPr>
          </a:lstStyle>
          <a:p>
            <a:pPr lvl="0"/>
            <a:fld id="{284FFABE-7C8A-433C-B756-F7A7F8A4607E}" type="datetime1">
              <a:rPr lang="en-US"/>
              <a:pPr lvl="0"/>
              <a:t>2/2/2022</a:t>
            </a:fld>
            <a:endParaRPr lang="en-US"/>
          </a:p>
        </p:txBody>
      </p:sp>
      <p:sp>
        <p:nvSpPr>
          <p:cNvPr id="5" name="Footer Placeholder 4">
            <a:extLst>
              <a:ext uri="{FF2B5EF4-FFF2-40B4-BE49-F238E27FC236}">
                <a16:creationId xmlns:a16="http://schemas.microsoft.com/office/drawing/2014/main" id="{341FC646-603E-423D-A12D-2576B538C1D2}"/>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AF5D23E2-83FF-4F01-A518-7209E5FACDA9}"/>
              </a:ext>
            </a:extLst>
          </p:cNvPr>
          <p:cNvSpPr txBox="1">
            <a:spLocks noGrp="1"/>
          </p:cNvSpPr>
          <p:nvPr>
            <p:ph type="sldNum" sz="quarter" idx="8"/>
          </p:nvPr>
        </p:nvSpPr>
        <p:spPr/>
        <p:txBody>
          <a:bodyPr/>
          <a:lstStyle>
            <a:lvl1pPr>
              <a:defRPr/>
            </a:lvl1pPr>
          </a:lstStyle>
          <a:p>
            <a:pPr lvl="0"/>
            <a:fld id="{B107F577-8C3A-41FE-9374-308172653AD8}" type="slidenum">
              <a:t>‹#›</a:t>
            </a:fld>
            <a:endParaRPr lang="en-US"/>
          </a:p>
        </p:txBody>
      </p:sp>
    </p:spTree>
    <p:extLst>
      <p:ext uri="{BB962C8B-B14F-4D97-AF65-F5344CB8AC3E}">
        <p14:creationId xmlns:p14="http://schemas.microsoft.com/office/powerpoint/2010/main" val="165568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92B8-1B1A-4048-A2FF-24B1A9C16C70}"/>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FEC8A2B1-F77F-4567-8ECF-74CF1FB61577}"/>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DB5474-0B6C-40CA-95A8-9DB0004B25FC}"/>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E2267E-E78E-4169-9521-D3F007E2251A}"/>
              </a:ext>
            </a:extLst>
          </p:cNvPr>
          <p:cNvSpPr txBox="1">
            <a:spLocks noGrp="1"/>
          </p:cNvSpPr>
          <p:nvPr>
            <p:ph type="dt" sz="half" idx="7"/>
          </p:nvPr>
        </p:nvSpPr>
        <p:spPr/>
        <p:txBody>
          <a:bodyPr/>
          <a:lstStyle>
            <a:lvl1pPr>
              <a:defRPr/>
            </a:lvl1pPr>
          </a:lstStyle>
          <a:p>
            <a:pPr lvl="0"/>
            <a:fld id="{EC43F585-C50C-474E-8DC8-EF5CD17D8AD5}" type="datetime1">
              <a:rPr lang="en-US"/>
              <a:pPr lvl="0"/>
              <a:t>2/2/2022</a:t>
            </a:fld>
            <a:endParaRPr lang="en-US"/>
          </a:p>
        </p:txBody>
      </p:sp>
      <p:sp>
        <p:nvSpPr>
          <p:cNvPr id="6" name="Footer Placeholder 5">
            <a:extLst>
              <a:ext uri="{FF2B5EF4-FFF2-40B4-BE49-F238E27FC236}">
                <a16:creationId xmlns:a16="http://schemas.microsoft.com/office/drawing/2014/main" id="{2CA99E92-6258-4023-8EE0-155B56BC285B}"/>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6B24CC3F-7B68-47DC-ADF1-236409E8B7BA}"/>
              </a:ext>
            </a:extLst>
          </p:cNvPr>
          <p:cNvSpPr txBox="1">
            <a:spLocks noGrp="1"/>
          </p:cNvSpPr>
          <p:nvPr>
            <p:ph type="sldNum" sz="quarter" idx="8"/>
          </p:nvPr>
        </p:nvSpPr>
        <p:spPr/>
        <p:txBody>
          <a:bodyPr/>
          <a:lstStyle>
            <a:lvl1pPr>
              <a:defRPr/>
            </a:lvl1pPr>
          </a:lstStyle>
          <a:p>
            <a:pPr lvl="0"/>
            <a:fld id="{DE9BC893-BF02-4164-8424-3E711E934A5E}" type="slidenum">
              <a:t>‹#›</a:t>
            </a:fld>
            <a:endParaRPr lang="en-US"/>
          </a:p>
        </p:txBody>
      </p:sp>
    </p:spTree>
    <p:extLst>
      <p:ext uri="{BB962C8B-B14F-4D97-AF65-F5344CB8AC3E}">
        <p14:creationId xmlns:p14="http://schemas.microsoft.com/office/powerpoint/2010/main" val="177725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670DD-56B6-4023-8631-B812464F5645}"/>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82C0E688-895E-465D-A521-E2227784AA16}"/>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9E269C10-DB53-41CA-A506-4009111D1FCF}"/>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6874B7-80B3-416F-A020-70264D9740B4}"/>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FF3D13B5-AC8B-43B3-8F4C-84FD2C38A027}"/>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018F8C-5982-4E02-990D-49406E259AD5}"/>
              </a:ext>
            </a:extLst>
          </p:cNvPr>
          <p:cNvSpPr txBox="1">
            <a:spLocks noGrp="1"/>
          </p:cNvSpPr>
          <p:nvPr>
            <p:ph type="dt" sz="half" idx="7"/>
          </p:nvPr>
        </p:nvSpPr>
        <p:spPr/>
        <p:txBody>
          <a:bodyPr/>
          <a:lstStyle>
            <a:lvl1pPr>
              <a:defRPr/>
            </a:lvl1pPr>
          </a:lstStyle>
          <a:p>
            <a:pPr lvl="0"/>
            <a:fld id="{4F1B9E39-E771-4B17-B1F3-C32FEA8A1C22}" type="datetime1">
              <a:rPr lang="en-US"/>
              <a:pPr lvl="0"/>
              <a:t>2/2/2022</a:t>
            </a:fld>
            <a:endParaRPr lang="en-US"/>
          </a:p>
        </p:txBody>
      </p:sp>
      <p:sp>
        <p:nvSpPr>
          <p:cNvPr id="8" name="Footer Placeholder 7">
            <a:extLst>
              <a:ext uri="{FF2B5EF4-FFF2-40B4-BE49-F238E27FC236}">
                <a16:creationId xmlns:a16="http://schemas.microsoft.com/office/drawing/2014/main" id="{36A88410-99B0-4301-9C3E-BEE3489530A2}"/>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04AD9FC4-A042-4D07-8226-7A6A6CA998ED}"/>
              </a:ext>
            </a:extLst>
          </p:cNvPr>
          <p:cNvSpPr txBox="1">
            <a:spLocks noGrp="1"/>
          </p:cNvSpPr>
          <p:nvPr>
            <p:ph type="sldNum" sz="quarter" idx="8"/>
          </p:nvPr>
        </p:nvSpPr>
        <p:spPr/>
        <p:txBody>
          <a:bodyPr/>
          <a:lstStyle>
            <a:lvl1pPr>
              <a:defRPr/>
            </a:lvl1pPr>
          </a:lstStyle>
          <a:p>
            <a:pPr lvl="0"/>
            <a:fld id="{2C342DBD-9679-43A7-B474-63AF5599563A}" type="slidenum">
              <a:t>‹#›</a:t>
            </a:fld>
            <a:endParaRPr lang="en-US"/>
          </a:p>
        </p:txBody>
      </p:sp>
    </p:spTree>
    <p:extLst>
      <p:ext uri="{BB962C8B-B14F-4D97-AF65-F5344CB8AC3E}">
        <p14:creationId xmlns:p14="http://schemas.microsoft.com/office/powerpoint/2010/main" val="1141042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A7EF9-2AF0-4057-8981-5CCB88CA6220}"/>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D86F91FA-0BAE-41D0-8F9E-6FEADAA119C1}"/>
              </a:ext>
            </a:extLst>
          </p:cNvPr>
          <p:cNvSpPr txBox="1">
            <a:spLocks noGrp="1"/>
          </p:cNvSpPr>
          <p:nvPr>
            <p:ph type="dt" sz="half" idx="7"/>
          </p:nvPr>
        </p:nvSpPr>
        <p:spPr/>
        <p:txBody>
          <a:bodyPr/>
          <a:lstStyle>
            <a:lvl1pPr>
              <a:defRPr/>
            </a:lvl1pPr>
          </a:lstStyle>
          <a:p>
            <a:pPr lvl="0"/>
            <a:fld id="{859C6821-0F54-4CDE-94E0-1E0C213688A1}" type="datetime1">
              <a:rPr lang="en-US"/>
              <a:pPr lvl="0"/>
              <a:t>2/2/2022</a:t>
            </a:fld>
            <a:endParaRPr lang="en-US"/>
          </a:p>
        </p:txBody>
      </p:sp>
      <p:sp>
        <p:nvSpPr>
          <p:cNvPr id="4" name="Footer Placeholder 3">
            <a:extLst>
              <a:ext uri="{FF2B5EF4-FFF2-40B4-BE49-F238E27FC236}">
                <a16:creationId xmlns:a16="http://schemas.microsoft.com/office/drawing/2014/main" id="{3F264386-98BC-4CD4-8C7C-5B16E7424B70}"/>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5B827DB3-85E7-4891-8CE2-41A95D554F89}"/>
              </a:ext>
            </a:extLst>
          </p:cNvPr>
          <p:cNvSpPr txBox="1">
            <a:spLocks noGrp="1"/>
          </p:cNvSpPr>
          <p:nvPr>
            <p:ph type="sldNum" sz="quarter" idx="8"/>
          </p:nvPr>
        </p:nvSpPr>
        <p:spPr/>
        <p:txBody>
          <a:bodyPr/>
          <a:lstStyle>
            <a:lvl1pPr>
              <a:defRPr/>
            </a:lvl1pPr>
          </a:lstStyle>
          <a:p>
            <a:pPr lvl="0"/>
            <a:fld id="{DB37C3F5-1E0F-45CB-A324-DDEE3D9F573E}" type="slidenum">
              <a:t>‹#›</a:t>
            </a:fld>
            <a:endParaRPr lang="en-US"/>
          </a:p>
        </p:txBody>
      </p:sp>
    </p:spTree>
    <p:extLst>
      <p:ext uri="{BB962C8B-B14F-4D97-AF65-F5344CB8AC3E}">
        <p14:creationId xmlns:p14="http://schemas.microsoft.com/office/powerpoint/2010/main" val="131834183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50F060-BB57-4715-B108-FAD7A18465EC}"/>
              </a:ext>
            </a:extLst>
          </p:cNvPr>
          <p:cNvSpPr txBox="1">
            <a:spLocks noGrp="1"/>
          </p:cNvSpPr>
          <p:nvPr>
            <p:ph type="dt" sz="half" idx="7"/>
          </p:nvPr>
        </p:nvSpPr>
        <p:spPr/>
        <p:txBody>
          <a:bodyPr/>
          <a:lstStyle>
            <a:lvl1pPr>
              <a:defRPr/>
            </a:lvl1pPr>
          </a:lstStyle>
          <a:p>
            <a:pPr lvl="0"/>
            <a:fld id="{628899F4-82AB-4C62-A853-9C4B45A290E1}" type="datetime1">
              <a:rPr lang="en-US"/>
              <a:pPr lvl="0"/>
              <a:t>2/2/2022</a:t>
            </a:fld>
            <a:endParaRPr lang="en-US"/>
          </a:p>
        </p:txBody>
      </p:sp>
      <p:sp>
        <p:nvSpPr>
          <p:cNvPr id="3" name="Footer Placeholder 2">
            <a:extLst>
              <a:ext uri="{FF2B5EF4-FFF2-40B4-BE49-F238E27FC236}">
                <a16:creationId xmlns:a16="http://schemas.microsoft.com/office/drawing/2014/main" id="{55BE89C8-9610-4518-94F9-66BE0C2DB489}"/>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77CB5A7F-38E0-473E-9A10-5DA24A44C039}"/>
              </a:ext>
            </a:extLst>
          </p:cNvPr>
          <p:cNvSpPr txBox="1">
            <a:spLocks noGrp="1"/>
          </p:cNvSpPr>
          <p:nvPr>
            <p:ph type="sldNum" sz="quarter" idx="8"/>
          </p:nvPr>
        </p:nvSpPr>
        <p:spPr/>
        <p:txBody>
          <a:bodyPr/>
          <a:lstStyle>
            <a:lvl1pPr>
              <a:defRPr/>
            </a:lvl1pPr>
          </a:lstStyle>
          <a:p>
            <a:pPr lvl="0"/>
            <a:fld id="{E30F91ED-960C-41A9-890B-AD1F0441E5AA}" type="slidenum">
              <a:t>‹#›</a:t>
            </a:fld>
            <a:endParaRPr lang="en-US"/>
          </a:p>
        </p:txBody>
      </p:sp>
    </p:spTree>
    <p:extLst>
      <p:ext uri="{BB962C8B-B14F-4D97-AF65-F5344CB8AC3E}">
        <p14:creationId xmlns:p14="http://schemas.microsoft.com/office/powerpoint/2010/main" val="557244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7DC92-2410-4CF4-B61D-1D90179EF472}"/>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F6C19E8F-23C8-4368-9BA1-A7F50CAA8E9D}"/>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CA51AD-7B39-482B-8EB2-9BF11A297738}"/>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E5A4F109-EF43-4D61-A628-72F2460525D6}"/>
              </a:ext>
            </a:extLst>
          </p:cNvPr>
          <p:cNvSpPr txBox="1">
            <a:spLocks noGrp="1"/>
          </p:cNvSpPr>
          <p:nvPr>
            <p:ph type="dt" sz="half" idx="7"/>
          </p:nvPr>
        </p:nvSpPr>
        <p:spPr/>
        <p:txBody>
          <a:bodyPr/>
          <a:lstStyle>
            <a:lvl1pPr>
              <a:defRPr/>
            </a:lvl1pPr>
          </a:lstStyle>
          <a:p>
            <a:pPr lvl="0"/>
            <a:fld id="{2F74AF3D-839E-44BA-9983-940B8AC2B079}" type="datetime1">
              <a:rPr lang="en-US"/>
              <a:pPr lvl="0"/>
              <a:t>2/2/2022</a:t>
            </a:fld>
            <a:endParaRPr lang="en-US"/>
          </a:p>
        </p:txBody>
      </p:sp>
      <p:sp>
        <p:nvSpPr>
          <p:cNvPr id="6" name="Footer Placeholder 5">
            <a:extLst>
              <a:ext uri="{FF2B5EF4-FFF2-40B4-BE49-F238E27FC236}">
                <a16:creationId xmlns:a16="http://schemas.microsoft.com/office/drawing/2014/main" id="{A347B0A9-DC37-4971-A0AC-89179ED324B3}"/>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EE80F028-E496-4D4A-936D-F6C9841719EA}"/>
              </a:ext>
            </a:extLst>
          </p:cNvPr>
          <p:cNvSpPr txBox="1">
            <a:spLocks noGrp="1"/>
          </p:cNvSpPr>
          <p:nvPr>
            <p:ph type="sldNum" sz="quarter" idx="8"/>
          </p:nvPr>
        </p:nvSpPr>
        <p:spPr/>
        <p:txBody>
          <a:bodyPr/>
          <a:lstStyle>
            <a:lvl1pPr>
              <a:defRPr/>
            </a:lvl1pPr>
          </a:lstStyle>
          <a:p>
            <a:pPr lvl="0"/>
            <a:fld id="{33F9F670-BD53-4967-9BCD-8152C405C887}" type="slidenum">
              <a:t>‹#›</a:t>
            </a:fld>
            <a:endParaRPr lang="en-US"/>
          </a:p>
        </p:txBody>
      </p:sp>
    </p:spTree>
    <p:extLst>
      <p:ext uri="{BB962C8B-B14F-4D97-AF65-F5344CB8AC3E}">
        <p14:creationId xmlns:p14="http://schemas.microsoft.com/office/powerpoint/2010/main" val="4219744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DEFC-8D88-49EB-AABA-4EA9EFC46E80}"/>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F71635CF-60C0-4499-BF01-9A5FAD8D67BD}"/>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en-US"/>
          </a:p>
        </p:txBody>
      </p:sp>
      <p:sp>
        <p:nvSpPr>
          <p:cNvPr id="4" name="Text Placeholder 3">
            <a:extLst>
              <a:ext uri="{FF2B5EF4-FFF2-40B4-BE49-F238E27FC236}">
                <a16:creationId xmlns:a16="http://schemas.microsoft.com/office/drawing/2014/main" id="{6C7DF72C-FAF4-4D26-87D4-092F3A763CA5}"/>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FC56D43D-AA3C-4101-A75F-09BDEF44A2C7}"/>
              </a:ext>
            </a:extLst>
          </p:cNvPr>
          <p:cNvSpPr txBox="1">
            <a:spLocks noGrp="1"/>
          </p:cNvSpPr>
          <p:nvPr>
            <p:ph type="dt" sz="half" idx="7"/>
          </p:nvPr>
        </p:nvSpPr>
        <p:spPr/>
        <p:txBody>
          <a:bodyPr/>
          <a:lstStyle>
            <a:lvl1pPr>
              <a:defRPr/>
            </a:lvl1pPr>
          </a:lstStyle>
          <a:p>
            <a:pPr lvl="0"/>
            <a:fld id="{FF4C1B73-6728-4AE3-8A14-C04183EE5B75}" type="datetime1">
              <a:rPr lang="en-US"/>
              <a:pPr lvl="0"/>
              <a:t>2/2/2022</a:t>
            </a:fld>
            <a:endParaRPr lang="en-US"/>
          </a:p>
        </p:txBody>
      </p:sp>
      <p:sp>
        <p:nvSpPr>
          <p:cNvPr id="6" name="Footer Placeholder 5">
            <a:extLst>
              <a:ext uri="{FF2B5EF4-FFF2-40B4-BE49-F238E27FC236}">
                <a16:creationId xmlns:a16="http://schemas.microsoft.com/office/drawing/2014/main" id="{D47BDFCE-08C6-4ADF-8C6B-EF1F29C8F2F4}"/>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61B3172D-7283-4E5C-B71C-7A7634BEC5F4}"/>
              </a:ext>
            </a:extLst>
          </p:cNvPr>
          <p:cNvSpPr txBox="1">
            <a:spLocks noGrp="1"/>
          </p:cNvSpPr>
          <p:nvPr>
            <p:ph type="sldNum" sz="quarter" idx="8"/>
          </p:nvPr>
        </p:nvSpPr>
        <p:spPr/>
        <p:txBody>
          <a:bodyPr/>
          <a:lstStyle>
            <a:lvl1pPr>
              <a:defRPr/>
            </a:lvl1pPr>
          </a:lstStyle>
          <a:p>
            <a:pPr lvl="0"/>
            <a:fld id="{96782448-5B7A-419F-9FCA-BC9A45828EF2}" type="slidenum">
              <a:t>‹#›</a:t>
            </a:fld>
            <a:endParaRPr lang="en-US"/>
          </a:p>
        </p:txBody>
      </p:sp>
    </p:spTree>
    <p:extLst>
      <p:ext uri="{BB962C8B-B14F-4D97-AF65-F5344CB8AC3E}">
        <p14:creationId xmlns:p14="http://schemas.microsoft.com/office/powerpoint/2010/main" val="2234362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8CD73A-E900-457F-91BC-729C1822172B}"/>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E87B996B-0546-4C7F-8530-9FE2E3602032}"/>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917DD-5A84-4696-B6E4-9C1EC4C2642C}"/>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AED11EDA-70BA-4BE6-AEAD-F6F2CB6E4F5F}" type="datetime1">
              <a:rPr lang="en-US"/>
              <a:pPr lvl="0"/>
              <a:t>2/2/2022</a:t>
            </a:fld>
            <a:endParaRPr lang="en-US"/>
          </a:p>
        </p:txBody>
      </p:sp>
      <p:sp>
        <p:nvSpPr>
          <p:cNvPr id="5" name="Footer Placeholder 4">
            <a:extLst>
              <a:ext uri="{FF2B5EF4-FFF2-40B4-BE49-F238E27FC236}">
                <a16:creationId xmlns:a16="http://schemas.microsoft.com/office/drawing/2014/main" id="{6955F0CA-D186-4772-B821-DFC214AD71CC}"/>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912F12B0-873D-4B92-808A-473D8815F848}"/>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00C50AC2-9261-46CE-95FB-FBD5D88F32A7}"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000000"/>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97DF39E4-F610-484B-B939-82E8311C615D}"/>
              </a:ext>
            </a:extLst>
          </p:cNvPr>
          <p:cNvSpPr>
            <a:spLocks noMove="1" noResize="1"/>
          </p:cNvSpPr>
          <p:nvPr/>
        </p:nvSpPr>
        <p:spPr>
          <a:xfrm>
            <a:off x="0" y="0"/>
            <a:ext cx="12191996" cy="68580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8B7802BC-E517-4893-84BC-A584FA04FBC2}"/>
              </a:ext>
            </a:extLst>
          </p:cNvPr>
          <p:cNvSpPr txBox="1">
            <a:spLocks noGrp="1"/>
          </p:cNvSpPr>
          <p:nvPr>
            <p:ph type="ctrTitle"/>
          </p:nvPr>
        </p:nvSpPr>
        <p:spPr>
          <a:xfrm>
            <a:off x="1523998" y="410965"/>
            <a:ext cx="9144000" cy="1022829"/>
          </a:xfrm>
        </p:spPr>
        <p:txBody>
          <a:bodyPr/>
          <a:lstStyle/>
          <a:p>
            <a:pPr lvl="0"/>
            <a:r>
              <a:rPr lang="en-US" dirty="0">
                <a:solidFill>
                  <a:srgbClr val="FFFFFF"/>
                </a:solidFill>
                <a:latin typeface="Algerian" pitchFamily="82"/>
              </a:rPr>
              <a:t>WW2 Arms Auction</a:t>
            </a:r>
          </a:p>
        </p:txBody>
      </p:sp>
      <p:pic>
        <p:nvPicPr>
          <p:cNvPr id="1026" name="Picture 2" descr="World of Guns:World War II Pack on Steam">
            <a:extLst>
              <a:ext uri="{FF2B5EF4-FFF2-40B4-BE49-F238E27FC236}">
                <a16:creationId xmlns:a16="http://schemas.microsoft.com/office/drawing/2014/main" id="{0EBF73C3-6B91-4894-AEFB-7925CB329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962" y="151030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
    <p:bg>
      <p:bgPr>
        <a:solidFill>
          <a:srgbClr val="3F3F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F5B32-D8FB-4A27-BEBA-056E2260768A}"/>
              </a:ext>
            </a:extLst>
          </p:cNvPr>
          <p:cNvSpPr txBox="1">
            <a:spLocks noGrp="1"/>
          </p:cNvSpPr>
          <p:nvPr>
            <p:ph type="title"/>
          </p:nvPr>
        </p:nvSpPr>
        <p:spPr>
          <a:xfrm>
            <a:off x="6746626" y="1783957"/>
            <a:ext cx="4645252" cy="2889110"/>
          </a:xfrm>
        </p:spPr>
        <p:txBody>
          <a:bodyPr anchor="b"/>
          <a:lstStyle/>
          <a:p>
            <a:pPr lvl="0"/>
            <a:r>
              <a:rPr lang="en-US" sz="6000" dirty="0">
                <a:solidFill>
                  <a:srgbClr val="FFFFFF"/>
                </a:solidFill>
                <a:latin typeface="Algerian" pitchFamily="82"/>
              </a:rPr>
              <a:t>Napalm</a:t>
            </a:r>
          </a:p>
        </p:txBody>
      </p:sp>
      <p:sp>
        <p:nvSpPr>
          <p:cNvPr id="3" name="Freeform: Shape 8">
            <a:extLst>
              <a:ext uri="{FF2B5EF4-FFF2-40B4-BE49-F238E27FC236}">
                <a16:creationId xmlns:a16="http://schemas.microsoft.com/office/drawing/2014/main" id="{50872F95-0D67-4D05-BE19-36891493B080}"/>
              </a:ext>
            </a:extLst>
          </p:cNvPr>
          <p:cNvSpPr>
            <a:spLocks noMove="1" noResize="1"/>
          </p:cNvSpPr>
          <p:nvPr/>
        </p:nvSpPr>
        <p:spPr>
          <a:xfrm flipH="1">
            <a:off x="0" y="0"/>
            <a:ext cx="6172785" cy="6858000"/>
          </a:xfrm>
          <a:custGeom>
            <a:avLst/>
            <a:gdLst>
              <a:gd name="f0" fmla="val 10800000"/>
              <a:gd name="f1" fmla="val 5400000"/>
              <a:gd name="f2" fmla="val 180"/>
              <a:gd name="f3" fmla="val w"/>
              <a:gd name="f4" fmla="val h"/>
              <a:gd name="f5" fmla="val 0"/>
              <a:gd name="f6" fmla="val 6172782"/>
              <a:gd name="f7" fmla="val 6858000"/>
              <a:gd name="f8" fmla="val 69075"/>
              <a:gd name="f9" fmla="val 35131"/>
              <a:gd name="f10" fmla="val 267128"/>
              <a:gd name="f11" fmla="val 11901"/>
              <a:gd name="f12" fmla="val 495874"/>
              <a:gd name="f13" fmla="val 727970"/>
              <a:gd name="f14" fmla="val 962845"/>
              <a:gd name="f15" fmla="val 3429034"/>
              <a:gd name="f16" fmla="val 1312002"/>
              <a:gd name="f17" fmla="val 5588789"/>
              <a:gd name="f18" fmla="val 3276103"/>
              <a:gd name="f19" fmla="val 6782205"/>
              <a:gd name="f20" fmla="val 3407923"/>
              <a:gd name="f21" fmla="+- 0 0 -90"/>
              <a:gd name="f22" fmla="*/ f3 1 6172782"/>
              <a:gd name="f23" fmla="*/ f4 1 6858000"/>
              <a:gd name="f24" fmla="+- f7 0 f5"/>
              <a:gd name="f25" fmla="+- f6 0 f5"/>
              <a:gd name="f26" fmla="*/ f21 f0 1"/>
              <a:gd name="f27" fmla="*/ f25 1 6172782"/>
              <a:gd name="f28" fmla="*/ f24 1 6858000"/>
              <a:gd name="f29" fmla="*/ 6172782 f25 1"/>
              <a:gd name="f30" fmla="*/ 0 f24 1"/>
              <a:gd name="f31" fmla="*/ 69075 f25 1"/>
              <a:gd name="f32" fmla="*/ 35131 f25 1"/>
              <a:gd name="f33" fmla="*/ 267128 f24 1"/>
              <a:gd name="f34" fmla="*/ 0 f25 1"/>
              <a:gd name="f35" fmla="*/ 962845 f24 1"/>
              <a:gd name="f36" fmla="*/ 3276103 f25 1"/>
              <a:gd name="f37" fmla="*/ 6782205 f24 1"/>
              <a:gd name="f38" fmla="*/ 3407923 f25 1"/>
              <a:gd name="f39" fmla="*/ 6858000 f24 1"/>
              <a:gd name="f40" fmla="*/ f26 1 f2"/>
              <a:gd name="f41" fmla="*/ f29 1 6172782"/>
              <a:gd name="f42" fmla="*/ f30 1 6858000"/>
              <a:gd name="f43" fmla="*/ f31 1 6172782"/>
              <a:gd name="f44" fmla="*/ f32 1 6172782"/>
              <a:gd name="f45" fmla="*/ f33 1 6858000"/>
              <a:gd name="f46" fmla="*/ f34 1 6172782"/>
              <a:gd name="f47" fmla="*/ f35 1 6858000"/>
              <a:gd name="f48" fmla="*/ f36 1 6172782"/>
              <a:gd name="f49" fmla="*/ f37 1 6858000"/>
              <a:gd name="f50" fmla="*/ f38 1 6172782"/>
              <a:gd name="f51" fmla="*/ f39 1 6858000"/>
              <a:gd name="f52" fmla="*/ f5 1 f27"/>
              <a:gd name="f53" fmla="*/ f6 1 f27"/>
              <a:gd name="f54" fmla="*/ f5 1 f28"/>
              <a:gd name="f55" fmla="*/ f7 1 f28"/>
              <a:gd name="f56" fmla="+- f40 0 f1"/>
              <a:gd name="f57" fmla="*/ f41 1 f27"/>
              <a:gd name="f58" fmla="*/ f42 1 f28"/>
              <a:gd name="f59" fmla="*/ f43 1 f27"/>
              <a:gd name="f60" fmla="*/ f44 1 f27"/>
              <a:gd name="f61" fmla="*/ f45 1 f28"/>
              <a:gd name="f62" fmla="*/ f46 1 f27"/>
              <a:gd name="f63" fmla="*/ f47 1 f28"/>
              <a:gd name="f64" fmla="*/ f48 1 f27"/>
              <a:gd name="f65" fmla="*/ f49 1 f28"/>
              <a:gd name="f66" fmla="*/ f50 1 f27"/>
              <a:gd name="f67" fmla="*/ f51 1 f28"/>
              <a:gd name="f68" fmla="*/ f52 f22 1"/>
              <a:gd name="f69" fmla="*/ f53 f22 1"/>
              <a:gd name="f70" fmla="*/ f55 f23 1"/>
              <a:gd name="f71" fmla="*/ f54 f23 1"/>
              <a:gd name="f72" fmla="*/ f57 f22 1"/>
              <a:gd name="f73" fmla="*/ f58 f23 1"/>
              <a:gd name="f74" fmla="*/ f59 f22 1"/>
              <a:gd name="f75" fmla="*/ f60 f22 1"/>
              <a:gd name="f76" fmla="*/ f61 f23 1"/>
              <a:gd name="f77" fmla="*/ f62 f22 1"/>
              <a:gd name="f78" fmla="*/ f63 f23 1"/>
              <a:gd name="f79" fmla="*/ f64 f22 1"/>
              <a:gd name="f80" fmla="*/ f65 f23 1"/>
              <a:gd name="f81" fmla="*/ f66 f22 1"/>
              <a:gd name="f82" fmla="*/ f67 f23 1"/>
            </a:gdLst>
            <a:ahLst/>
            <a:cxnLst>
              <a:cxn ang="3cd4">
                <a:pos x="hc" y="t"/>
              </a:cxn>
              <a:cxn ang="0">
                <a:pos x="r" y="vc"/>
              </a:cxn>
              <a:cxn ang="cd4">
                <a:pos x="hc" y="b"/>
              </a:cxn>
              <a:cxn ang="cd2">
                <a:pos x="l" y="vc"/>
              </a:cxn>
              <a:cxn ang="f56">
                <a:pos x="f72" y="f73"/>
              </a:cxn>
              <a:cxn ang="f56">
                <a:pos x="f74" y="f73"/>
              </a:cxn>
              <a:cxn ang="f56">
                <a:pos x="f75" y="f76"/>
              </a:cxn>
              <a:cxn ang="f56">
                <a:pos x="f77" y="f78"/>
              </a:cxn>
              <a:cxn ang="f56">
                <a:pos x="f79" y="f80"/>
              </a:cxn>
              <a:cxn ang="f56">
                <a:pos x="f81" y="f82"/>
              </a:cxn>
              <a:cxn ang="f56">
                <a:pos x="f72" y="f82"/>
              </a:cxn>
            </a:cxnLst>
            <a:rect l="f68" t="f71" r="f69" b="f70"/>
            <a:pathLst>
              <a:path w="6172782" h="6858000">
                <a:moveTo>
                  <a:pt x="f6" y="f5"/>
                </a:moveTo>
                <a:lnTo>
                  <a:pt x="f8" y="f5"/>
                </a:lnTo>
                <a:lnTo>
                  <a:pt x="f9" y="f10"/>
                </a:lnTo>
                <a:cubicBezTo>
                  <a:pt x="f11" y="f12"/>
                  <a:pt x="f5" y="f13"/>
                  <a:pt x="f5" y="f14"/>
                </a:cubicBezTo>
                <a:cubicBezTo>
                  <a:pt x="f5" y="f15"/>
                  <a:pt x="f16" y="f17"/>
                  <a:pt x="f18" y="f19"/>
                </a:cubicBezTo>
                <a:lnTo>
                  <a:pt x="f20" y="f7"/>
                </a:lnTo>
                <a:lnTo>
                  <a:pt x="f6" y="f7"/>
                </a:lnTo>
                <a:close/>
              </a:path>
            </a:pathLst>
          </a:custGeom>
          <a:solidFill>
            <a:srgbClr val="FFFFFF">
              <a:alpha val="8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0242" name="Picture 2" descr="Bombing of Tokyo - Wikipedia">
            <a:extLst>
              <a:ext uri="{FF2B5EF4-FFF2-40B4-BE49-F238E27FC236}">
                <a16:creationId xmlns:a16="http://schemas.microsoft.com/office/drawing/2014/main" id="{DA129731-605F-40DD-9F3F-8B92571CE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71" y="520000"/>
            <a:ext cx="4716869" cy="439296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When Was Napalm First Used in World War II?">
            <a:extLst>
              <a:ext uri="{FF2B5EF4-FFF2-40B4-BE49-F238E27FC236}">
                <a16:creationId xmlns:a16="http://schemas.microsoft.com/office/drawing/2014/main" id="{2741B89F-8736-45CD-AD29-166F29A379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571" y="4673067"/>
            <a:ext cx="3732831" cy="209038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Napalm: An American Biography: Neer, Robert M.: 9780674088085: Books -  Amazon.ca">
            <a:extLst>
              <a:ext uri="{FF2B5EF4-FFF2-40B4-BE49-F238E27FC236}">
                <a16:creationId xmlns:a16="http://schemas.microsoft.com/office/drawing/2014/main" id="{63873561-9F38-4653-ADC6-76E84F34A5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530" y="94548"/>
            <a:ext cx="2392915" cy="35959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1">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7B8D56EA-652C-4A64-87B4-128AA132041B}"/>
              </a:ext>
            </a:extLst>
          </p:cNvPr>
          <p:cNvSpPr>
            <a:spLocks noMove="1" noResize="1"/>
          </p:cNvSpPr>
          <p:nvPr/>
        </p:nvSpPr>
        <p:spPr>
          <a:xfrm>
            <a:off x="0" y="5320143"/>
            <a:ext cx="12191996" cy="736549"/>
          </a:xfrm>
          <a:prstGeom prst="rect">
            <a:avLst/>
          </a:prstGeom>
          <a:solidFill>
            <a:srgbClr val="FFFFFF">
              <a:alpha val="93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1D19B313-62ED-40CA-9B02-0716FFF53A33}"/>
              </a:ext>
            </a:extLst>
          </p:cNvPr>
          <p:cNvSpPr txBox="1">
            <a:spLocks noGrp="1"/>
          </p:cNvSpPr>
          <p:nvPr>
            <p:ph type="title"/>
          </p:nvPr>
        </p:nvSpPr>
        <p:spPr>
          <a:xfrm>
            <a:off x="523878" y="5317236"/>
            <a:ext cx="11210928" cy="744833"/>
          </a:xfrm>
        </p:spPr>
        <p:txBody>
          <a:bodyPr anchorCtr="1"/>
          <a:lstStyle/>
          <a:p>
            <a:pPr lvl="0" algn="ctr"/>
            <a:r>
              <a:rPr lang="en-US" sz="3600" dirty="0">
                <a:solidFill>
                  <a:srgbClr val="262626"/>
                </a:solidFill>
                <a:latin typeface="Algerian" pitchFamily="82"/>
              </a:rPr>
              <a:t>Atomic Bomb</a:t>
            </a:r>
          </a:p>
        </p:txBody>
      </p:sp>
      <p:cxnSp>
        <p:nvCxnSpPr>
          <p:cNvPr id="5" name="Straight Connector 10">
            <a:extLst>
              <a:ext uri="{FF2B5EF4-FFF2-40B4-BE49-F238E27FC236}">
                <a16:creationId xmlns:a16="http://schemas.microsoft.com/office/drawing/2014/main" id="{F9D5F747-DB2F-4C64-A1D4-92165EB31899}"/>
              </a:ext>
            </a:extLst>
          </p:cNvPr>
          <p:cNvCxnSpPr>
            <a:cxnSpLocks noMove="1" noResize="1"/>
          </p:cNvCxnSpPr>
          <p:nvPr/>
        </p:nvCxnSpPr>
        <p:spPr>
          <a:xfrm>
            <a:off x="0" y="5241980"/>
            <a:ext cx="12191996" cy="0"/>
          </a:xfrm>
          <a:prstGeom prst="straightConnector1">
            <a:avLst/>
          </a:prstGeom>
          <a:noFill/>
          <a:ln w="41276" cap="flat">
            <a:solidFill>
              <a:srgbClr val="FFFFFF">
                <a:alpha val="90000"/>
              </a:srgbClr>
            </a:solidFill>
            <a:prstDash val="solid"/>
            <a:miter/>
          </a:ln>
        </p:spPr>
      </p:cxnSp>
      <p:cxnSp>
        <p:nvCxnSpPr>
          <p:cNvPr id="6" name="Straight Connector 12">
            <a:extLst>
              <a:ext uri="{FF2B5EF4-FFF2-40B4-BE49-F238E27FC236}">
                <a16:creationId xmlns:a16="http://schemas.microsoft.com/office/drawing/2014/main" id="{14F02DF9-1AB0-4A97-9ACF-E136DAD38A4C}"/>
              </a:ext>
            </a:extLst>
          </p:cNvPr>
          <p:cNvCxnSpPr>
            <a:cxnSpLocks noMove="1" noResize="1"/>
          </p:cNvCxnSpPr>
          <p:nvPr/>
        </p:nvCxnSpPr>
        <p:spPr>
          <a:xfrm>
            <a:off x="0" y="6134855"/>
            <a:ext cx="12191996" cy="0"/>
          </a:xfrm>
          <a:prstGeom prst="straightConnector1">
            <a:avLst/>
          </a:prstGeom>
          <a:noFill/>
          <a:ln w="41276" cap="flat">
            <a:solidFill>
              <a:srgbClr val="FFFFFF">
                <a:alpha val="90000"/>
              </a:srgbClr>
            </a:solidFill>
            <a:prstDash val="solid"/>
            <a:miter/>
          </a:ln>
        </p:spPr>
      </p:cxnSp>
      <p:pic>
        <p:nvPicPr>
          <p:cNvPr id="11266" name="Picture 2" descr="Little Boy and Fat Man – Radioactive Pollution">
            <a:extLst>
              <a:ext uri="{FF2B5EF4-FFF2-40B4-BE49-F238E27FC236}">
                <a16:creationId xmlns:a16="http://schemas.microsoft.com/office/drawing/2014/main" id="{F5559598-7959-4C64-BD80-DE099D7CE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054" y="279491"/>
            <a:ext cx="10933888" cy="47734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2">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6BBF63C-FA7B-45F9-9942-BBBC37E42BD1}"/>
              </a:ext>
            </a:extLst>
          </p:cNvPr>
          <p:cNvSpPr>
            <a:spLocks noMove="1" noResize="1"/>
          </p:cNvSpPr>
          <p:nvPr/>
        </p:nvSpPr>
        <p:spPr>
          <a:xfrm>
            <a:off x="378067" y="4633548"/>
            <a:ext cx="11438796" cy="1844253"/>
          </a:xfrm>
          <a:prstGeom prst="rect">
            <a:avLst/>
          </a:prstGeom>
          <a:solidFill>
            <a:srgbClr val="404040"/>
          </a:solidFill>
          <a:ln w="127001" cap="sq">
            <a:solidFill>
              <a:srgbClr val="40404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9507B1FB-E6D5-47FF-B51C-3E5E89146C8B}"/>
              </a:ext>
            </a:extLst>
          </p:cNvPr>
          <p:cNvSpPr txBox="1">
            <a:spLocks noGrp="1"/>
          </p:cNvSpPr>
          <p:nvPr>
            <p:ph type="title"/>
          </p:nvPr>
        </p:nvSpPr>
        <p:spPr>
          <a:xfrm>
            <a:off x="526072" y="4756635"/>
            <a:ext cx="11139851" cy="930447"/>
          </a:xfrm>
        </p:spPr>
        <p:txBody>
          <a:bodyPr anchor="b" anchorCtr="1"/>
          <a:lstStyle/>
          <a:p>
            <a:pPr lvl="0" algn="ctr"/>
            <a:r>
              <a:rPr lang="en-US" sz="5400" dirty="0">
                <a:solidFill>
                  <a:srgbClr val="FFFFFF"/>
                </a:solidFill>
                <a:latin typeface="Algerian" pitchFamily="82"/>
              </a:rPr>
              <a:t>Kamikaze Strategy</a:t>
            </a:r>
          </a:p>
        </p:txBody>
      </p:sp>
      <p:cxnSp>
        <p:nvCxnSpPr>
          <p:cNvPr id="5" name="Straight Connector 10">
            <a:extLst>
              <a:ext uri="{FF2B5EF4-FFF2-40B4-BE49-F238E27FC236}">
                <a16:creationId xmlns:a16="http://schemas.microsoft.com/office/drawing/2014/main" id="{A0EE396D-DC46-4EB7-BFFE-9CE56ECBB5B2}"/>
              </a:ext>
            </a:extLst>
          </p:cNvPr>
          <p:cNvCxnSpPr>
            <a:cxnSpLocks noMove="1" noResize="1"/>
          </p:cNvCxnSpPr>
          <p:nvPr/>
        </p:nvCxnSpPr>
        <p:spPr>
          <a:xfrm>
            <a:off x="2209803" y="5738692"/>
            <a:ext cx="7772400" cy="0"/>
          </a:xfrm>
          <a:prstGeom prst="straightConnector1">
            <a:avLst/>
          </a:prstGeom>
          <a:noFill/>
          <a:ln w="22229" cap="flat">
            <a:solidFill>
              <a:srgbClr val="D9D9D9"/>
            </a:solidFill>
            <a:prstDash val="solid"/>
            <a:miter/>
          </a:ln>
        </p:spPr>
      </p:cxnSp>
      <p:pic>
        <p:nvPicPr>
          <p:cNvPr id="12290" name="Picture 2">
            <a:extLst>
              <a:ext uri="{FF2B5EF4-FFF2-40B4-BE49-F238E27FC236}">
                <a16:creationId xmlns:a16="http://schemas.microsoft.com/office/drawing/2014/main" id="{113B38A1-3EEC-40D4-89B7-8F3A40682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67" y="271710"/>
            <a:ext cx="5238157" cy="410391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Kamikaze strategy – Peter A Bell">
            <a:extLst>
              <a:ext uri="{FF2B5EF4-FFF2-40B4-BE49-F238E27FC236}">
                <a16:creationId xmlns:a16="http://schemas.microsoft.com/office/drawing/2014/main" id="{E1A0AF25-B646-48DB-97E1-13DDE28F9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9736" y="1170918"/>
            <a:ext cx="5796187" cy="26536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3">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1F36E5B0-4297-408B-A680-E40002ACB85A}"/>
              </a:ext>
            </a:extLst>
          </p:cNvPr>
          <p:cNvSpPr>
            <a:spLocks noMove="1" noResize="1"/>
          </p:cNvSpPr>
          <p:nvPr/>
        </p:nvSpPr>
        <p:spPr>
          <a:xfrm>
            <a:off x="0" y="5320143"/>
            <a:ext cx="12191996" cy="736549"/>
          </a:xfrm>
          <a:prstGeom prst="rect">
            <a:avLst/>
          </a:prstGeom>
          <a:solidFill>
            <a:srgbClr val="FFFFFF">
              <a:alpha val="93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BDB613AE-3702-47BC-BBE1-69102B4A6D1D}"/>
              </a:ext>
            </a:extLst>
          </p:cNvPr>
          <p:cNvSpPr txBox="1">
            <a:spLocks noGrp="1"/>
          </p:cNvSpPr>
          <p:nvPr>
            <p:ph type="title"/>
          </p:nvPr>
        </p:nvSpPr>
        <p:spPr>
          <a:xfrm>
            <a:off x="523878" y="5317236"/>
            <a:ext cx="11210928" cy="744833"/>
          </a:xfrm>
        </p:spPr>
        <p:txBody>
          <a:bodyPr anchorCtr="1"/>
          <a:lstStyle/>
          <a:p>
            <a:pPr lvl="0" algn="ctr"/>
            <a:r>
              <a:rPr lang="en-US" sz="3600" dirty="0" err="1">
                <a:solidFill>
                  <a:srgbClr val="262626"/>
                </a:solidFill>
                <a:latin typeface="Algerian" pitchFamily="82"/>
              </a:rPr>
              <a:t>Schwerer</a:t>
            </a:r>
            <a:r>
              <a:rPr lang="en-US" sz="3600" dirty="0">
                <a:solidFill>
                  <a:srgbClr val="262626"/>
                </a:solidFill>
                <a:latin typeface="Algerian" pitchFamily="82"/>
              </a:rPr>
              <a:t> Gustav Rail </a:t>
            </a:r>
            <a:r>
              <a:rPr lang="en-US" sz="3600" dirty="0" err="1">
                <a:solidFill>
                  <a:srgbClr val="262626"/>
                </a:solidFill>
                <a:latin typeface="Algerian" pitchFamily="82"/>
              </a:rPr>
              <a:t>GuN</a:t>
            </a:r>
            <a:endParaRPr lang="en-US" sz="3600" dirty="0">
              <a:solidFill>
                <a:srgbClr val="262626"/>
              </a:solidFill>
              <a:latin typeface="Algerian" pitchFamily="82"/>
            </a:endParaRPr>
          </a:p>
        </p:txBody>
      </p:sp>
      <p:cxnSp>
        <p:nvCxnSpPr>
          <p:cNvPr id="5" name="Straight Connector 10">
            <a:extLst>
              <a:ext uri="{FF2B5EF4-FFF2-40B4-BE49-F238E27FC236}">
                <a16:creationId xmlns:a16="http://schemas.microsoft.com/office/drawing/2014/main" id="{10CEA865-7882-44C2-86D5-67954B313DCA}"/>
              </a:ext>
            </a:extLst>
          </p:cNvPr>
          <p:cNvCxnSpPr>
            <a:cxnSpLocks noMove="1" noResize="1"/>
          </p:cNvCxnSpPr>
          <p:nvPr/>
        </p:nvCxnSpPr>
        <p:spPr>
          <a:xfrm>
            <a:off x="0" y="5241980"/>
            <a:ext cx="12191996" cy="0"/>
          </a:xfrm>
          <a:prstGeom prst="straightConnector1">
            <a:avLst/>
          </a:prstGeom>
          <a:noFill/>
          <a:ln w="41276" cap="flat">
            <a:solidFill>
              <a:srgbClr val="FFFFFF">
                <a:alpha val="90000"/>
              </a:srgbClr>
            </a:solidFill>
            <a:prstDash val="solid"/>
            <a:miter/>
          </a:ln>
        </p:spPr>
      </p:cxnSp>
      <p:cxnSp>
        <p:nvCxnSpPr>
          <p:cNvPr id="6" name="Straight Connector 12">
            <a:extLst>
              <a:ext uri="{FF2B5EF4-FFF2-40B4-BE49-F238E27FC236}">
                <a16:creationId xmlns:a16="http://schemas.microsoft.com/office/drawing/2014/main" id="{BCF2D046-7D35-45AF-8363-806776614F14}"/>
              </a:ext>
            </a:extLst>
          </p:cNvPr>
          <p:cNvCxnSpPr>
            <a:cxnSpLocks noMove="1" noResize="1"/>
          </p:cNvCxnSpPr>
          <p:nvPr/>
        </p:nvCxnSpPr>
        <p:spPr>
          <a:xfrm>
            <a:off x="0" y="6134855"/>
            <a:ext cx="12191996" cy="0"/>
          </a:xfrm>
          <a:prstGeom prst="straightConnector1">
            <a:avLst/>
          </a:prstGeom>
          <a:noFill/>
          <a:ln w="41276" cap="flat">
            <a:solidFill>
              <a:srgbClr val="FFFFFF">
                <a:alpha val="90000"/>
              </a:srgbClr>
            </a:solidFill>
            <a:prstDash val="solid"/>
            <a:miter/>
          </a:ln>
        </p:spPr>
      </p:cxnSp>
      <p:pic>
        <p:nvPicPr>
          <p:cNvPr id="13314" name="Picture 2" descr="Krupp 80 cm Kanone Schwerer Gustav (Dora) Railway Gun | Old Machine Press">
            <a:extLst>
              <a:ext uri="{FF2B5EF4-FFF2-40B4-BE49-F238E27FC236}">
                <a16:creationId xmlns:a16="http://schemas.microsoft.com/office/drawing/2014/main" id="{534FC860-C03A-4243-AB62-FC86840AD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71" y="592341"/>
            <a:ext cx="5365736" cy="412910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Schwerer Gustav | The Wolfenstein Fanon Wiki | Fandom">
            <a:extLst>
              <a:ext uri="{FF2B5EF4-FFF2-40B4-BE49-F238E27FC236}">
                <a16:creationId xmlns:a16="http://schemas.microsoft.com/office/drawing/2014/main" id="{5B6009F5-6539-4C34-AC63-895871E1F5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2380" y="592341"/>
            <a:ext cx="6423047" cy="4129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4">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3DD528B1-C8A8-4D87-8718-81129EC2B9EB}"/>
              </a:ext>
            </a:extLst>
          </p:cNvPr>
          <p:cNvSpPr>
            <a:spLocks noMove="1" noResize="1"/>
          </p:cNvSpPr>
          <p:nvPr/>
        </p:nvSpPr>
        <p:spPr>
          <a:xfrm>
            <a:off x="0" y="5320143"/>
            <a:ext cx="12191996" cy="736549"/>
          </a:xfrm>
          <a:prstGeom prst="rect">
            <a:avLst/>
          </a:prstGeom>
          <a:solidFill>
            <a:srgbClr val="FFFFFF">
              <a:alpha val="93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3F36B85F-D3AC-4DFE-9B13-DA4333286999}"/>
              </a:ext>
            </a:extLst>
          </p:cNvPr>
          <p:cNvSpPr txBox="1">
            <a:spLocks noGrp="1"/>
          </p:cNvSpPr>
          <p:nvPr>
            <p:ph type="title"/>
          </p:nvPr>
        </p:nvSpPr>
        <p:spPr>
          <a:xfrm>
            <a:off x="523878" y="5317236"/>
            <a:ext cx="11210928" cy="744833"/>
          </a:xfrm>
        </p:spPr>
        <p:txBody>
          <a:bodyPr anchorCtr="1"/>
          <a:lstStyle/>
          <a:p>
            <a:pPr lvl="0" algn="ctr"/>
            <a:r>
              <a:rPr lang="en-US" sz="3600" dirty="0">
                <a:solidFill>
                  <a:srgbClr val="262626"/>
                </a:solidFill>
                <a:latin typeface="Algerian" pitchFamily="82"/>
              </a:rPr>
              <a:t>Radar</a:t>
            </a:r>
          </a:p>
        </p:txBody>
      </p:sp>
      <p:cxnSp>
        <p:nvCxnSpPr>
          <p:cNvPr id="5" name="Straight Connector 10">
            <a:extLst>
              <a:ext uri="{FF2B5EF4-FFF2-40B4-BE49-F238E27FC236}">
                <a16:creationId xmlns:a16="http://schemas.microsoft.com/office/drawing/2014/main" id="{538735A4-D6E1-42D5-BC80-E03C93A3715F}"/>
              </a:ext>
            </a:extLst>
          </p:cNvPr>
          <p:cNvCxnSpPr>
            <a:cxnSpLocks noMove="1" noResize="1"/>
          </p:cNvCxnSpPr>
          <p:nvPr/>
        </p:nvCxnSpPr>
        <p:spPr>
          <a:xfrm>
            <a:off x="0" y="5241980"/>
            <a:ext cx="12191996" cy="0"/>
          </a:xfrm>
          <a:prstGeom prst="straightConnector1">
            <a:avLst/>
          </a:prstGeom>
          <a:noFill/>
          <a:ln w="41276" cap="flat">
            <a:solidFill>
              <a:srgbClr val="FFFFFF">
                <a:alpha val="90000"/>
              </a:srgbClr>
            </a:solidFill>
            <a:prstDash val="solid"/>
            <a:miter/>
          </a:ln>
        </p:spPr>
      </p:cxnSp>
      <p:cxnSp>
        <p:nvCxnSpPr>
          <p:cNvPr id="6" name="Straight Connector 12">
            <a:extLst>
              <a:ext uri="{FF2B5EF4-FFF2-40B4-BE49-F238E27FC236}">
                <a16:creationId xmlns:a16="http://schemas.microsoft.com/office/drawing/2014/main" id="{C512CE4C-C5B9-4673-A952-43E2467349E4}"/>
              </a:ext>
            </a:extLst>
          </p:cNvPr>
          <p:cNvCxnSpPr>
            <a:cxnSpLocks noMove="1" noResize="1"/>
          </p:cNvCxnSpPr>
          <p:nvPr/>
        </p:nvCxnSpPr>
        <p:spPr>
          <a:xfrm>
            <a:off x="0" y="6134855"/>
            <a:ext cx="12191996" cy="0"/>
          </a:xfrm>
          <a:prstGeom prst="straightConnector1">
            <a:avLst/>
          </a:prstGeom>
          <a:noFill/>
          <a:ln w="41276" cap="flat">
            <a:solidFill>
              <a:srgbClr val="FFFFFF">
                <a:alpha val="90000"/>
              </a:srgbClr>
            </a:solidFill>
            <a:prstDash val="solid"/>
            <a:miter/>
          </a:ln>
        </p:spPr>
      </p:cxnSp>
      <p:pic>
        <p:nvPicPr>
          <p:cNvPr id="14338" name="Picture 2" descr="World War II Technology that Changed Warfare - Radar and Bombsights">
            <a:extLst>
              <a:ext uri="{FF2B5EF4-FFF2-40B4-BE49-F238E27FC236}">
                <a16:creationId xmlns:a16="http://schemas.microsoft.com/office/drawing/2014/main" id="{F7327EEF-6661-49B9-883E-8992E8633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8" y="636870"/>
            <a:ext cx="4810730" cy="444067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ow Radar Changed The Second World War | Imperial War Museums">
            <a:extLst>
              <a:ext uri="{FF2B5EF4-FFF2-40B4-BE49-F238E27FC236}">
                <a16:creationId xmlns:a16="http://schemas.microsoft.com/office/drawing/2014/main" id="{A9380E42-5A32-44B0-A55E-988012D31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599" y="723145"/>
            <a:ext cx="5761207" cy="435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5">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5364" name="Picture 4" descr="Rare German Enigma Code Machine Sells at Auction for $232,000">
            <a:extLst>
              <a:ext uri="{FF2B5EF4-FFF2-40B4-BE49-F238E27FC236}">
                <a16:creationId xmlns:a16="http://schemas.microsoft.com/office/drawing/2014/main" id="{42F98817-28F7-4B15-9E33-2B2DB22EC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69" y="871188"/>
            <a:ext cx="5858360" cy="29291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a:extLst>
              <a:ext uri="{FF2B5EF4-FFF2-40B4-BE49-F238E27FC236}">
                <a16:creationId xmlns:a16="http://schemas.microsoft.com/office/drawing/2014/main" id="{C7680EA9-DA52-4F2F-AD1D-8D4B35F4E75B}"/>
              </a:ext>
            </a:extLst>
          </p:cNvPr>
          <p:cNvSpPr>
            <a:spLocks noMove="1" noResize="1"/>
          </p:cNvSpPr>
          <p:nvPr/>
        </p:nvSpPr>
        <p:spPr>
          <a:xfrm>
            <a:off x="0" y="5320143"/>
            <a:ext cx="12191996" cy="736549"/>
          </a:xfrm>
          <a:prstGeom prst="rect">
            <a:avLst/>
          </a:prstGeom>
          <a:solidFill>
            <a:srgbClr val="FFFFFF">
              <a:alpha val="93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E60B601B-436A-4EC9-B05E-4E4588237A71}"/>
              </a:ext>
            </a:extLst>
          </p:cNvPr>
          <p:cNvSpPr txBox="1">
            <a:spLocks noGrp="1"/>
          </p:cNvSpPr>
          <p:nvPr>
            <p:ph type="title"/>
          </p:nvPr>
        </p:nvSpPr>
        <p:spPr>
          <a:xfrm>
            <a:off x="237638" y="5241979"/>
            <a:ext cx="11210928" cy="744833"/>
          </a:xfrm>
        </p:spPr>
        <p:txBody>
          <a:bodyPr anchorCtr="1"/>
          <a:lstStyle/>
          <a:p>
            <a:pPr lvl="0" algn="ctr"/>
            <a:r>
              <a:rPr lang="en-US" sz="3600" dirty="0">
                <a:solidFill>
                  <a:srgbClr val="262626"/>
                </a:solidFill>
                <a:latin typeface="Algerian" pitchFamily="82"/>
              </a:rPr>
              <a:t>Enigma Code Machine</a:t>
            </a:r>
          </a:p>
        </p:txBody>
      </p:sp>
      <p:cxnSp>
        <p:nvCxnSpPr>
          <p:cNvPr id="5" name="Straight Connector 10">
            <a:extLst>
              <a:ext uri="{FF2B5EF4-FFF2-40B4-BE49-F238E27FC236}">
                <a16:creationId xmlns:a16="http://schemas.microsoft.com/office/drawing/2014/main" id="{3CFCEB56-CF7E-4F24-BB09-D556AD6ABB9C}"/>
              </a:ext>
            </a:extLst>
          </p:cNvPr>
          <p:cNvCxnSpPr>
            <a:cxnSpLocks noMove="1" noResize="1"/>
          </p:cNvCxnSpPr>
          <p:nvPr/>
        </p:nvCxnSpPr>
        <p:spPr>
          <a:xfrm>
            <a:off x="0" y="5241980"/>
            <a:ext cx="12191996" cy="0"/>
          </a:xfrm>
          <a:prstGeom prst="straightConnector1">
            <a:avLst/>
          </a:prstGeom>
          <a:noFill/>
          <a:ln w="41276" cap="flat">
            <a:solidFill>
              <a:srgbClr val="FFFFFF">
                <a:alpha val="90000"/>
              </a:srgbClr>
            </a:solidFill>
            <a:prstDash val="solid"/>
            <a:miter/>
          </a:ln>
        </p:spPr>
      </p:cxnSp>
      <p:cxnSp>
        <p:nvCxnSpPr>
          <p:cNvPr id="6" name="Straight Connector 12">
            <a:extLst>
              <a:ext uri="{FF2B5EF4-FFF2-40B4-BE49-F238E27FC236}">
                <a16:creationId xmlns:a16="http://schemas.microsoft.com/office/drawing/2014/main" id="{78F5B4F7-2C6F-46BD-9A80-356B9A70001D}"/>
              </a:ext>
            </a:extLst>
          </p:cNvPr>
          <p:cNvCxnSpPr>
            <a:cxnSpLocks noMove="1" noResize="1"/>
          </p:cNvCxnSpPr>
          <p:nvPr/>
        </p:nvCxnSpPr>
        <p:spPr>
          <a:xfrm>
            <a:off x="0" y="6134855"/>
            <a:ext cx="12191996" cy="0"/>
          </a:xfrm>
          <a:prstGeom prst="straightConnector1">
            <a:avLst/>
          </a:prstGeom>
          <a:noFill/>
          <a:ln w="41276" cap="flat">
            <a:solidFill>
              <a:srgbClr val="FFFFFF">
                <a:alpha val="90000"/>
              </a:srgbClr>
            </a:solidFill>
            <a:prstDash val="solid"/>
            <a:miter/>
          </a:ln>
        </p:spPr>
      </p:cxnSp>
      <p:pic>
        <p:nvPicPr>
          <p:cNvPr id="15366" name="Picture 6" descr="WWII Enigma Machine Found at Flea Market Sells for $51,000 | Smart News |  Smithsonian Magazine">
            <a:extLst>
              <a:ext uri="{FF2B5EF4-FFF2-40B4-BE49-F238E27FC236}">
                <a16:creationId xmlns:a16="http://schemas.microsoft.com/office/drawing/2014/main" id="{882D7442-38FC-4597-A80A-0C7BF7BDC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7630" y="4293031"/>
            <a:ext cx="3424366" cy="2564969"/>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Enigma machine from World War II finds unlikely home in Beverly Hills - Los  Angeles Times">
            <a:extLst>
              <a:ext uri="{FF2B5EF4-FFF2-40B4-BE49-F238E27FC236}">
                <a16:creationId xmlns:a16="http://schemas.microsoft.com/office/drawing/2014/main" id="{46A91CCF-6771-4E34-9C9D-3D4A2ADA58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2702" y="887293"/>
            <a:ext cx="5570829" cy="29291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6">
    <p:bg>
      <p:bgPr>
        <a:solidFill>
          <a:srgbClr val="FFFFFF"/>
        </a:solidFill>
        <a:effectLst/>
      </p:bgPr>
    </p:bg>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CC9FCCD7-1A52-4C07-9779-25D461700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7" y="3081"/>
            <a:ext cx="10255882" cy="687144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B012106-2C4A-4F35-AA4D-3AAA8C7FC156}"/>
              </a:ext>
            </a:extLst>
          </p:cNvPr>
          <p:cNvSpPr txBox="1">
            <a:spLocks noGrp="1"/>
          </p:cNvSpPr>
          <p:nvPr>
            <p:ph type="title"/>
          </p:nvPr>
        </p:nvSpPr>
        <p:spPr>
          <a:xfrm>
            <a:off x="10513017" y="71291"/>
            <a:ext cx="1441341" cy="6735019"/>
          </a:xfrm>
        </p:spPr>
        <p:txBody>
          <a:bodyPr anchorCtr="1">
            <a:normAutofit/>
          </a:bodyPr>
          <a:lstStyle/>
          <a:p>
            <a:pPr lvl="0" algn="ctr"/>
            <a:r>
              <a:rPr lang="en-US" sz="9600" dirty="0">
                <a:solidFill>
                  <a:srgbClr val="262626"/>
                </a:solidFill>
                <a:latin typeface="Algerian" pitchFamily="82"/>
              </a:rPr>
              <a:t>Tanks</a:t>
            </a:r>
          </a:p>
        </p:txBody>
      </p:sp>
      <p:cxnSp>
        <p:nvCxnSpPr>
          <p:cNvPr id="5" name="Straight Connector 10">
            <a:extLst>
              <a:ext uri="{FF2B5EF4-FFF2-40B4-BE49-F238E27FC236}">
                <a16:creationId xmlns:a16="http://schemas.microsoft.com/office/drawing/2014/main" id="{F95C649D-6873-4A1C-A248-E76E47D1B2A1}"/>
              </a:ext>
            </a:extLst>
          </p:cNvPr>
          <p:cNvCxnSpPr>
            <a:cxnSpLocks noMove="1" noResize="1"/>
          </p:cNvCxnSpPr>
          <p:nvPr/>
        </p:nvCxnSpPr>
        <p:spPr>
          <a:xfrm>
            <a:off x="0" y="5241980"/>
            <a:ext cx="12191996" cy="0"/>
          </a:xfrm>
          <a:prstGeom prst="straightConnector1">
            <a:avLst/>
          </a:prstGeom>
          <a:noFill/>
          <a:ln w="41276" cap="flat">
            <a:solidFill>
              <a:srgbClr val="FFFFFF">
                <a:alpha val="90000"/>
              </a:srgbClr>
            </a:solidFill>
            <a:prstDash val="solid"/>
            <a:miter/>
          </a:ln>
        </p:spPr>
      </p:cxnSp>
      <p:cxnSp>
        <p:nvCxnSpPr>
          <p:cNvPr id="6" name="Straight Connector 12">
            <a:extLst>
              <a:ext uri="{FF2B5EF4-FFF2-40B4-BE49-F238E27FC236}">
                <a16:creationId xmlns:a16="http://schemas.microsoft.com/office/drawing/2014/main" id="{A4DD13C4-3C03-4393-823C-63A1AC46E086}"/>
              </a:ext>
            </a:extLst>
          </p:cNvPr>
          <p:cNvCxnSpPr>
            <a:cxnSpLocks noMove="1" noResize="1"/>
          </p:cNvCxnSpPr>
          <p:nvPr/>
        </p:nvCxnSpPr>
        <p:spPr>
          <a:xfrm>
            <a:off x="0" y="6134855"/>
            <a:ext cx="12191996" cy="0"/>
          </a:xfrm>
          <a:prstGeom prst="straightConnector1">
            <a:avLst/>
          </a:prstGeom>
          <a:noFill/>
          <a:ln w="41276" cap="flat">
            <a:solidFill>
              <a:srgbClr val="FFFFFF">
                <a:alpha val="90000"/>
              </a:srgbClr>
            </a:solidFill>
            <a:prstDash val="solid"/>
            <a:miter/>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7">
    <p:bg>
      <p:bgPr>
        <a:solidFill>
          <a:srgbClr val="FFFFFF"/>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EBC8D834-108D-46DB-8F8D-7E0DDD8F6B65}"/>
              </a:ext>
            </a:extLst>
          </p:cNvPr>
          <p:cNvSpPr>
            <a:spLocks noMove="1" noResize="1"/>
          </p:cNvSpPr>
          <p:nvPr/>
        </p:nvSpPr>
        <p:spPr>
          <a:xfrm>
            <a:off x="4637242" y="0"/>
            <a:ext cx="7554754" cy="6858000"/>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45D49AC4-9FCB-40AF-ABE6-466D19D4B63F}"/>
              </a:ext>
            </a:extLst>
          </p:cNvPr>
          <p:cNvSpPr txBox="1">
            <a:spLocks noGrp="1"/>
          </p:cNvSpPr>
          <p:nvPr>
            <p:ph type="title"/>
          </p:nvPr>
        </p:nvSpPr>
        <p:spPr>
          <a:xfrm>
            <a:off x="271378" y="2865444"/>
            <a:ext cx="3742683" cy="1125370"/>
          </a:xfrm>
        </p:spPr>
        <p:txBody>
          <a:bodyPr anchor="b"/>
          <a:lstStyle/>
          <a:p>
            <a:pPr lvl="0"/>
            <a:r>
              <a:rPr lang="en-US" sz="6000" dirty="0">
                <a:solidFill>
                  <a:schemeClr val="tx1"/>
                </a:solidFill>
                <a:latin typeface="Algerian" pitchFamily="82"/>
              </a:rPr>
              <a:t>Convoy</a:t>
            </a:r>
          </a:p>
        </p:txBody>
      </p:sp>
      <p:pic>
        <p:nvPicPr>
          <p:cNvPr id="17410" name="Picture 2" descr="Stunning photos reveal the brutal conditions faced by sailors protecting WW2  Arctic Convoys | Daily Mail Online">
            <a:extLst>
              <a:ext uri="{FF2B5EF4-FFF2-40B4-BE49-F238E27FC236}">
                <a16:creationId xmlns:a16="http://schemas.microsoft.com/office/drawing/2014/main" id="{342530AC-67BD-49ED-9B54-6DD8121C2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242" y="1165003"/>
            <a:ext cx="7554754" cy="46176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8">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6223C5-11DE-4071-8D36-17C46B3BC889}"/>
              </a:ext>
            </a:extLst>
          </p:cNvPr>
          <p:cNvSpPr txBox="1">
            <a:spLocks noGrp="1"/>
          </p:cNvSpPr>
          <p:nvPr>
            <p:ph type="title"/>
          </p:nvPr>
        </p:nvSpPr>
        <p:spPr>
          <a:xfrm>
            <a:off x="6199323" y="468184"/>
            <a:ext cx="5915187" cy="2429999"/>
          </a:xfrm>
        </p:spPr>
        <p:txBody>
          <a:bodyPr anchorCtr="1">
            <a:normAutofit fontScale="90000"/>
          </a:bodyPr>
          <a:lstStyle/>
          <a:p>
            <a:pPr lvl="0" algn="ctr"/>
            <a:r>
              <a:rPr lang="en-US" sz="8800" dirty="0">
                <a:solidFill>
                  <a:srgbClr val="262626"/>
                </a:solidFill>
                <a:latin typeface="Algerian" pitchFamily="82"/>
              </a:rPr>
              <a:t>Infantry Weapons</a:t>
            </a:r>
          </a:p>
        </p:txBody>
      </p:sp>
      <p:cxnSp>
        <p:nvCxnSpPr>
          <p:cNvPr id="5" name="Straight Connector 10">
            <a:extLst>
              <a:ext uri="{FF2B5EF4-FFF2-40B4-BE49-F238E27FC236}">
                <a16:creationId xmlns:a16="http://schemas.microsoft.com/office/drawing/2014/main" id="{93322D35-1C43-4BB5-8E8A-2EAC3C3D0196}"/>
              </a:ext>
            </a:extLst>
          </p:cNvPr>
          <p:cNvCxnSpPr>
            <a:cxnSpLocks noMove="1" noResize="1"/>
          </p:cNvCxnSpPr>
          <p:nvPr/>
        </p:nvCxnSpPr>
        <p:spPr>
          <a:xfrm>
            <a:off x="0" y="5241980"/>
            <a:ext cx="12191996" cy="0"/>
          </a:xfrm>
          <a:prstGeom prst="straightConnector1">
            <a:avLst/>
          </a:prstGeom>
          <a:noFill/>
          <a:ln w="41276" cap="flat">
            <a:solidFill>
              <a:srgbClr val="FFFFFF">
                <a:alpha val="90000"/>
              </a:srgbClr>
            </a:solidFill>
            <a:prstDash val="solid"/>
            <a:miter/>
          </a:ln>
        </p:spPr>
      </p:cxnSp>
      <p:cxnSp>
        <p:nvCxnSpPr>
          <p:cNvPr id="6" name="Straight Connector 12">
            <a:extLst>
              <a:ext uri="{FF2B5EF4-FFF2-40B4-BE49-F238E27FC236}">
                <a16:creationId xmlns:a16="http://schemas.microsoft.com/office/drawing/2014/main" id="{98DE6628-DBC3-475D-B2B9-4F7BE67582E2}"/>
              </a:ext>
            </a:extLst>
          </p:cNvPr>
          <p:cNvCxnSpPr>
            <a:cxnSpLocks noMove="1" noResize="1"/>
          </p:cNvCxnSpPr>
          <p:nvPr/>
        </p:nvCxnSpPr>
        <p:spPr>
          <a:xfrm>
            <a:off x="0" y="6134855"/>
            <a:ext cx="12191996" cy="0"/>
          </a:xfrm>
          <a:prstGeom prst="straightConnector1">
            <a:avLst/>
          </a:prstGeom>
          <a:noFill/>
          <a:ln w="41276" cap="flat">
            <a:solidFill>
              <a:srgbClr val="FFFFFF">
                <a:alpha val="90000"/>
              </a:srgbClr>
            </a:solidFill>
            <a:prstDash val="solid"/>
            <a:miter/>
          </a:ln>
        </p:spPr>
      </p:cxnSp>
      <p:pic>
        <p:nvPicPr>
          <p:cNvPr id="18438" name="Picture 6">
            <a:extLst>
              <a:ext uri="{FF2B5EF4-FFF2-40B4-BE49-F238E27FC236}">
                <a16:creationId xmlns:a16="http://schemas.microsoft.com/office/drawing/2014/main" id="{6CC15A99-D59E-45DE-B4A2-5B5E6DEC4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096001" cy="3799268"/>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WWII Allied Infantry Weapons (Plastic model)">
            <a:extLst>
              <a:ext uri="{FF2B5EF4-FFF2-40B4-BE49-F238E27FC236}">
                <a16:creationId xmlns:a16="http://schemas.microsoft.com/office/drawing/2014/main" id="{FFA57CC7-D293-4E25-B118-4EB444FDE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170865"/>
            <a:ext cx="5915188" cy="3687134"/>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Infantry Weapons : Juno Beach Centre">
            <a:extLst>
              <a:ext uri="{FF2B5EF4-FFF2-40B4-BE49-F238E27FC236}">
                <a16:creationId xmlns:a16="http://schemas.microsoft.com/office/drawing/2014/main" id="{882B22F5-CD8B-43B7-BD8E-E18683C664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7443" y="4052983"/>
            <a:ext cx="3215836" cy="23779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20">
    <p:bg>
      <p:bgPr>
        <a:solidFill>
          <a:srgbClr val="FFFFFF"/>
        </a:solidFill>
        <a:effectLst/>
      </p:bgPr>
    </p:bg>
    <p:spTree>
      <p:nvGrpSpPr>
        <p:cNvPr id="1" name=""/>
        <p:cNvGrpSpPr/>
        <p:nvPr/>
      </p:nvGrpSpPr>
      <p:grpSpPr>
        <a:xfrm>
          <a:off x="0" y="0"/>
          <a:ext cx="0" cy="0"/>
          <a:chOff x="0" y="0"/>
          <a:chExt cx="0" cy="0"/>
        </a:xfrm>
      </p:grpSpPr>
      <p:pic>
        <p:nvPicPr>
          <p:cNvPr id="19458" name="Picture 2" descr="World War II: The History of the Most Destructive War in Human History">
            <a:extLst>
              <a:ext uri="{FF2B5EF4-FFF2-40B4-BE49-F238E27FC236}">
                <a16:creationId xmlns:a16="http://schemas.microsoft.com/office/drawing/2014/main" id="{CE0B0914-68BC-4512-AA62-14654F07B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 y="-1"/>
            <a:ext cx="12191995" cy="68275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a:extLst>
              <a:ext uri="{FF2B5EF4-FFF2-40B4-BE49-F238E27FC236}">
                <a16:creationId xmlns:a16="http://schemas.microsoft.com/office/drawing/2014/main" id="{DCCC90AA-24C9-4A9D-97B4-5FD4AD101D68}"/>
              </a:ext>
            </a:extLst>
          </p:cNvPr>
          <p:cNvSpPr>
            <a:spLocks noMove="1" noResize="1"/>
          </p:cNvSpPr>
          <p:nvPr/>
        </p:nvSpPr>
        <p:spPr>
          <a:xfrm>
            <a:off x="0" y="5320143"/>
            <a:ext cx="12191996" cy="736549"/>
          </a:xfrm>
          <a:prstGeom prst="rect">
            <a:avLst/>
          </a:prstGeom>
          <a:solidFill>
            <a:srgbClr val="FFFFFF">
              <a:alpha val="93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581CDD52-4A7F-4C2E-839C-037F21392CC6}"/>
              </a:ext>
            </a:extLst>
          </p:cNvPr>
          <p:cNvSpPr txBox="1">
            <a:spLocks noGrp="1"/>
          </p:cNvSpPr>
          <p:nvPr>
            <p:ph type="title"/>
          </p:nvPr>
        </p:nvSpPr>
        <p:spPr>
          <a:xfrm>
            <a:off x="523878" y="5317236"/>
            <a:ext cx="11210928" cy="744833"/>
          </a:xfrm>
        </p:spPr>
        <p:txBody>
          <a:bodyPr anchorCtr="1">
            <a:normAutofit fontScale="90000"/>
          </a:bodyPr>
          <a:lstStyle/>
          <a:p>
            <a:pPr lvl="0" algn="ctr"/>
            <a:r>
              <a:rPr lang="en-US" sz="2400" dirty="0">
                <a:solidFill>
                  <a:srgbClr val="262626"/>
                </a:solidFill>
                <a:latin typeface="Algerian" pitchFamily="82"/>
              </a:rPr>
              <a:t>The Arms Auction is Over. Tally up those </a:t>
            </a:r>
            <a:r>
              <a:rPr lang="en-US" sz="2400">
                <a:solidFill>
                  <a:srgbClr val="262626"/>
                </a:solidFill>
                <a:latin typeface="Algerian" pitchFamily="82"/>
              </a:rPr>
              <a:t>scores </a:t>
            </a:r>
            <a:br>
              <a:rPr lang="en-US" sz="2400">
                <a:solidFill>
                  <a:srgbClr val="262626"/>
                </a:solidFill>
                <a:latin typeface="Algerian" pitchFamily="82"/>
              </a:rPr>
            </a:br>
            <a:r>
              <a:rPr lang="en-US" sz="2400">
                <a:solidFill>
                  <a:srgbClr val="262626"/>
                </a:solidFill>
                <a:latin typeface="Algerian" pitchFamily="82"/>
              </a:rPr>
              <a:t>and let’s </a:t>
            </a:r>
            <a:r>
              <a:rPr lang="en-US" sz="2400" dirty="0">
                <a:solidFill>
                  <a:srgbClr val="262626"/>
                </a:solidFill>
                <a:latin typeface="Algerian" pitchFamily="82"/>
              </a:rPr>
              <a:t>see who won the second world war</a:t>
            </a:r>
          </a:p>
        </p:txBody>
      </p:sp>
      <p:cxnSp>
        <p:nvCxnSpPr>
          <p:cNvPr id="5" name="Straight Connector 10">
            <a:extLst>
              <a:ext uri="{FF2B5EF4-FFF2-40B4-BE49-F238E27FC236}">
                <a16:creationId xmlns:a16="http://schemas.microsoft.com/office/drawing/2014/main" id="{A7F29631-EE60-4766-9498-694AFFE212E5}"/>
              </a:ext>
            </a:extLst>
          </p:cNvPr>
          <p:cNvCxnSpPr>
            <a:cxnSpLocks noMove="1" noResize="1"/>
          </p:cNvCxnSpPr>
          <p:nvPr/>
        </p:nvCxnSpPr>
        <p:spPr>
          <a:xfrm>
            <a:off x="0" y="5241980"/>
            <a:ext cx="12191996" cy="0"/>
          </a:xfrm>
          <a:prstGeom prst="straightConnector1">
            <a:avLst/>
          </a:prstGeom>
          <a:noFill/>
          <a:ln w="41276" cap="flat">
            <a:solidFill>
              <a:srgbClr val="FFFFFF">
                <a:alpha val="90000"/>
              </a:srgbClr>
            </a:solidFill>
            <a:prstDash val="solid"/>
            <a:miter/>
          </a:ln>
        </p:spPr>
      </p:cxnSp>
      <p:cxnSp>
        <p:nvCxnSpPr>
          <p:cNvPr id="6" name="Straight Connector 12">
            <a:extLst>
              <a:ext uri="{FF2B5EF4-FFF2-40B4-BE49-F238E27FC236}">
                <a16:creationId xmlns:a16="http://schemas.microsoft.com/office/drawing/2014/main" id="{FDAD65DD-8F81-460F-B085-D9905F853C15}"/>
              </a:ext>
            </a:extLst>
          </p:cNvPr>
          <p:cNvCxnSpPr>
            <a:cxnSpLocks noMove="1" noResize="1"/>
          </p:cNvCxnSpPr>
          <p:nvPr/>
        </p:nvCxnSpPr>
        <p:spPr>
          <a:xfrm>
            <a:off x="0" y="6134855"/>
            <a:ext cx="12191996" cy="0"/>
          </a:xfrm>
          <a:prstGeom prst="straightConnector1">
            <a:avLst/>
          </a:prstGeom>
          <a:noFill/>
          <a:ln w="41276" cap="flat">
            <a:solidFill>
              <a:srgbClr val="FFFFFF">
                <a:alpha val="90000"/>
              </a:srgbClr>
            </a:solidFill>
            <a:prstDash val="solid"/>
            <a:miter/>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bg>
      <p:bgPr>
        <a:solidFill>
          <a:schemeClr val="accent1">
            <a:lumMod val="75000"/>
          </a:schemeClr>
        </a:solidFill>
        <a:effectLst/>
      </p:bgPr>
    </p:bg>
    <p:spTree>
      <p:nvGrpSpPr>
        <p:cNvPr id="1" name=""/>
        <p:cNvGrpSpPr/>
        <p:nvPr/>
      </p:nvGrpSpPr>
      <p:grpSpPr>
        <a:xfrm>
          <a:off x="0" y="0"/>
          <a:ext cx="0" cy="0"/>
          <a:chOff x="0" y="0"/>
          <a:chExt cx="0" cy="0"/>
        </a:xfrm>
      </p:grpSpPr>
      <p:pic>
        <p:nvPicPr>
          <p:cNvPr id="2050" name="Picture 2" descr="Boeing B-17 Flying Fortress - Wikipedia">
            <a:extLst>
              <a:ext uri="{FF2B5EF4-FFF2-40B4-BE49-F238E27FC236}">
                <a16:creationId xmlns:a16="http://schemas.microsoft.com/office/drawing/2014/main" id="{5436CEF9-01D3-4F19-881C-2A789E754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28" y="1489753"/>
            <a:ext cx="5208998" cy="35428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a:extLst>
              <a:ext uri="{FF2B5EF4-FFF2-40B4-BE49-F238E27FC236}">
                <a16:creationId xmlns:a16="http://schemas.microsoft.com/office/drawing/2014/main" id="{288BFDA8-76AB-42C4-AA8E-AE9A5FC18117}"/>
              </a:ext>
            </a:extLst>
          </p:cNvPr>
          <p:cNvSpPr>
            <a:spLocks noMove="1" noResize="1"/>
          </p:cNvSpPr>
          <p:nvPr/>
        </p:nvSpPr>
        <p:spPr>
          <a:xfrm>
            <a:off x="0" y="5320143"/>
            <a:ext cx="12191996" cy="736549"/>
          </a:xfrm>
          <a:prstGeom prst="rect">
            <a:avLst/>
          </a:prstGeom>
          <a:solidFill>
            <a:srgbClr val="FFFFFF">
              <a:alpha val="93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B114AC45-6D40-4A57-9F9B-0565226415AC}"/>
              </a:ext>
            </a:extLst>
          </p:cNvPr>
          <p:cNvSpPr txBox="1">
            <a:spLocks noGrp="1"/>
          </p:cNvSpPr>
          <p:nvPr>
            <p:ph type="title"/>
          </p:nvPr>
        </p:nvSpPr>
        <p:spPr>
          <a:xfrm>
            <a:off x="523878" y="5317236"/>
            <a:ext cx="11210928" cy="744833"/>
          </a:xfrm>
        </p:spPr>
        <p:txBody>
          <a:bodyPr anchorCtr="1"/>
          <a:lstStyle/>
          <a:p>
            <a:pPr lvl="0" algn="ctr"/>
            <a:r>
              <a:rPr lang="en-US" sz="3600" dirty="0">
                <a:solidFill>
                  <a:srgbClr val="262626"/>
                </a:solidFill>
                <a:latin typeface="Algerian" pitchFamily="82"/>
              </a:rPr>
              <a:t>B-17 Flying Fortress</a:t>
            </a:r>
          </a:p>
        </p:txBody>
      </p:sp>
      <p:cxnSp>
        <p:nvCxnSpPr>
          <p:cNvPr id="5" name="Straight Connector 10">
            <a:extLst>
              <a:ext uri="{FF2B5EF4-FFF2-40B4-BE49-F238E27FC236}">
                <a16:creationId xmlns:a16="http://schemas.microsoft.com/office/drawing/2014/main" id="{932C1058-5CF7-4D14-B325-D05E5FBE4871}"/>
              </a:ext>
            </a:extLst>
          </p:cNvPr>
          <p:cNvCxnSpPr>
            <a:cxnSpLocks noMove="1" noResize="1"/>
          </p:cNvCxnSpPr>
          <p:nvPr/>
        </p:nvCxnSpPr>
        <p:spPr>
          <a:xfrm>
            <a:off x="0" y="5241980"/>
            <a:ext cx="12191996" cy="0"/>
          </a:xfrm>
          <a:prstGeom prst="straightConnector1">
            <a:avLst/>
          </a:prstGeom>
          <a:noFill/>
          <a:ln w="41276" cap="flat">
            <a:solidFill>
              <a:srgbClr val="FFFFFF">
                <a:alpha val="90000"/>
              </a:srgbClr>
            </a:solidFill>
            <a:prstDash val="solid"/>
            <a:miter/>
          </a:ln>
        </p:spPr>
      </p:cxnSp>
      <p:cxnSp>
        <p:nvCxnSpPr>
          <p:cNvPr id="6" name="Straight Connector 12">
            <a:extLst>
              <a:ext uri="{FF2B5EF4-FFF2-40B4-BE49-F238E27FC236}">
                <a16:creationId xmlns:a16="http://schemas.microsoft.com/office/drawing/2014/main" id="{00C32CE3-2FFD-4C83-937E-99A17BD712E0}"/>
              </a:ext>
            </a:extLst>
          </p:cNvPr>
          <p:cNvCxnSpPr>
            <a:cxnSpLocks noMove="1" noResize="1"/>
          </p:cNvCxnSpPr>
          <p:nvPr/>
        </p:nvCxnSpPr>
        <p:spPr>
          <a:xfrm>
            <a:off x="0" y="6134855"/>
            <a:ext cx="12191996" cy="0"/>
          </a:xfrm>
          <a:prstGeom prst="straightConnector1">
            <a:avLst/>
          </a:prstGeom>
          <a:noFill/>
          <a:ln w="41276" cap="flat">
            <a:solidFill>
              <a:srgbClr val="FFFFFF">
                <a:alpha val="90000"/>
              </a:srgbClr>
            </a:solidFill>
            <a:prstDash val="solid"/>
            <a:miter/>
          </a:ln>
        </p:spPr>
      </p:cxnSp>
      <p:pic>
        <p:nvPicPr>
          <p:cNvPr id="2052" name="Picture 4" descr="Rare WWII bomber plane to make appearance in northeast Arkansas | KATV">
            <a:extLst>
              <a:ext uri="{FF2B5EF4-FFF2-40B4-BE49-F238E27FC236}">
                <a16:creationId xmlns:a16="http://schemas.microsoft.com/office/drawing/2014/main" id="{B5363784-CF10-409F-8122-2EA83718B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1334" y="1489753"/>
            <a:ext cx="6341984" cy="35633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46B3AE8F-4452-4533-8577-9366BE2DF29E}"/>
              </a:ext>
            </a:extLst>
          </p:cNvPr>
          <p:cNvSpPr>
            <a:spLocks noMove="1" noResize="1"/>
          </p:cNvSpPr>
          <p:nvPr/>
        </p:nvSpPr>
        <p:spPr>
          <a:xfrm>
            <a:off x="0" y="5320143"/>
            <a:ext cx="12191996" cy="736549"/>
          </a:xfrm>
          <a:prstGeom prst="rect">
            <a:avLst/>
          </a:prstGeom>
          <a:solidFill>
            <a:srgbClr val="FFFFFF">
              <a:alpha val="93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F0A1A686-CE74-4380-8C9E-3FC2000FF910}"/>
              </a:ext>
            </a:extLst>
          </p:cNvPr>
          <p:cNvSpPr txBox="1">
            <a:spLocks noGrp="1"/>
          </p:cNvSpPr>
          <p:nvPr>
            <p:ph type="title"/>
          </p:nvPr>
        </p:nvSpPr>
        <p:spPr>
          <a:xfrm>
            <a:off x="523878" y="5317236"/>
            <a:ext cx="11210928" cy="744833"/>
          </a:xfrm>
        </p:spPr>
        <p:txBody>
          <a:bodyPr anchorCtr="1"/>
          <a:lstStyle/>
          <a:p>
            <a:pPr lvl="0" algn="ctr"/>
            <a:r>
              <a:rPr lang="en-US" sz="3600" dirty="0">
                <a:solidFill>
                  <a:srgbClr val="262626"/>
                </a:solidFill>
                <a:latin typeface="Algerian" pitchFamily="82"/>
              </a:rPr>
              <a:t>Dog Bombs</a:t>
            </a:r>
          </a:p>
        </p:txBody>
      </p:sp>
      <p:cxnSp>
        <p:nvCxnSpPr>
          <p:cNvPr id="5" name="Straight Connector 10">
            <a:extLst>
              <a:ext uri="{FF2B5EF4-FFF2-40B4-BE49-F238E27FC236}">
                <a16:creationId xmlns:a16="http://schemas.microsoft.com/office/drawing/2014/main" id="{5C41C554-B17F-45BD-B0AA-21F3491295F7}"/>
              </a:ext>
            </a:extLst>
          </p:cNvPr>
          <p:cNvCxnSpPr>
            <a:cxnSpLocks noMove="1" noResize="1"/>
          </p:cNvCxnSpPr>
          <p:nvPr/>
        </p:nvCxnSpPr>
        <p:spPr>
          <a:xfrm>
            <a:off x="0" y="5241980"/>
            <a:ext cx="12191996" cy="0"/>
          </a:xfrm>
          <a:prstGeom prst="straightConnector1">
            <a:avLst/>
          </a:prstGeom>
          <a:noFill/>
          <a:ln w="41276" cap="flat">
            <a:solidFill>
              <a:srgbClr val="FFFFFF">
                <a:alpha val="90000"/>
              </a:srgbClr>
            </a:solidFill>
            <a:prstDash val="solid"/>
            <a:miter/>
          </a:ln>
        </p:spPr>
      </p:cxnSp>
      <p:cxnSp>
        <p:nvCxnSpPr>
          <p:cNvPr id="6" name="Straight Connector 12">
            <a:extLst>
              <a:ext uri="{FF2B5EF4-FFF2-40B4-BE49-F238E27FC236}">
                <a16:creationId xmlns:a16="http://schemas.microsoft.com/office/drawing/2014/main" id="{13BBF532-7AA0-451C-82E3-DB2A6FDD1FF6}"/>
              </a:ext>
            </a:extLst>
          </p:cNvPr>
          <p:cNvCxnSpPr>
            <a:cxnSpLocks noMove="1" noResize="1"/>
          </p:cNvCxnSpPr>
          <p:nvPr/>
        </p:nvCxnSpPr>
        <p:spPr>
          <a:xfrm>
            <a:off x="0" y="6134855"/>
            <a:ext cx="12191996" cy="0"/>
          </a:xfrm>
          <a:prstGeom prst="straightConnector1">
            <a:avLst/>
          </a:prstGeom>
          <a:noFill/>
          <a:ln w="41276" cap="flat">
            <a:solidFill>
              <a:srgbClr val="FFFFFF">
                <a:alpha val="90000"/>
              </a:srgbClr>
            </a:solidFill>
            <a:prstDash val="solid"/>
            <a:miter/>
          </a:ln>
        </p:spPr>
      </p:cxnSp>
      <p:pic>
        <p:nvPicPr>
          <p:cNvPr id="3078" name="Picture 6" descr="The Exploding Anti-Tank Dogs of World War II">
            <a:extLst>
              <a:ext uri="{FF2B5EF4-FFF2-40B4-BE49-F238E27FC236}">
                <a16:creationId xmlns:a16="http://schemas.microsoft.com/office/drawing/2014/main" id="{DF6DE0F4-E8C4-423B-9BE4-D61B51B3D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3482" y="1115793"/>
            <a:ext cx="6439893" cy="39131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kamikaze canines that blew themselves up to destroy Nazi tanks: WWII  photographs reveal Stalin&amp;#39;s dogs of war that had explosives strapped to  them | Daily Mail Online">
            <a:extLst>
              <a:ext uri="{FF2B5EF4-FFF2-40B4-BE49-F238E27FC236}">
                <a16:creationId xmlns:a16="http://schemas.microsoft.com/office/drawing/2014/main" id="{9E9789F9-34F3-4EED-913D-1637EFFF5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33" y="1090648"/>
            <a:ext cx="5013788" cy="3938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bg>
      <p:bgPr>
        <a:solidFill>
          <a:srgbClr val="FFFFFF"/>
        </a:solidFill>
        <a:effectLst/>
      </p:bgPr>
    </p:bg>
    <p:spTree>
      <p:nvGrpSpPr>
        <p:cNvPr id="1" name=""/>
        <p:cNvGrpSpPr/>
        <p:nvPr/>
      </p:nvGrpSpPr>
      <p:grpSpPr>
        <a:xfrm>
          <a:off x="0" y="0"/>
          <a:ext cx="0" cy="0"/>
          <a:chOff x="0" y="0"/>
          <a:chExt cx="0" cy="0"/>
        </a:xfrm>
      </p:grpSpPr>
      <p:pic>
        <p:nvPicPr>
          <p:cNvPr id="4098" name="Picture 2" descr="World War II U-Boat Found With Skeletons - ABC News">
            <a:extLst>
              <a:ext uri="{FF2B5EF4-FFF2-40B4-BE49-F238E27FC236}">
                <a16:creationId xmlns:a16="http://schemas.microsoft.com/office/drawing/2014/main" id="{10763B51-8E60-45C0-83E5-376092799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60" y="0"/>
            <a:ext cx="12291956" cy="68834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a:extLst>
              <a:ext uri="{FF2B5EF4-FFF2-40B4-BE49-F238E27FC236}">
                <a16:creationId xmlns:a16="http://schemas.microsoft.com/office/drawing/2014/main" id="{12D91FD5-0A19-40DF-A537-44668660C7F0}"/>
              </a:ext>
            </a:extLst>
          </p:cNvPr>
          <p:cNvSpPr>
            <a:spLocks noMove="1" noResize="1"/>
          </p:cNvSpPr>
          <p:nvPr/>
        </p:nvSpPr>
        <p:spPr>
          <a:xfrm>
            <a:off x="0" y="5320143"/>
            <a:ext cx="12191996" cy="736549"/>
          </a:xfrm>
          <a:prstGeom prst="rect">
            <a:avLst/>
          </a:prstGeom>
          <a:solidFill>
            <a:srgbClr val="FFFFFF">
              <a:alpha val="93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7DF6960A-01BD-408C-86D5-DAAA8D949B88}"/>
              </a:ext>
            </a:extLst>
          </p:cNvPr>
          <p:cNvSpPr txBox="1">
            <a:spLocks noGrp="1"/>
          </p:cNvSpPr>
          <p:nvPr>
            <p:ph type="title"/>
          </p:nvPr>
        </p:nvSpPr>
        <p:spPr>
          <a:xfrm>
            <a:off x="523878" y="5317236"/>
            <a:ext cx="11210928" cy="744833"/>
          </a:xfrm>
        </p:spPr>
        <p:txBody>
          <a:bodyPr anchorCtr="1"/>
          <a:lstStyle/>
          <a:p>
            <a:pPr lvl="0" algn="ctr"/>
            <a:r>
              <a:rPr lang="en-US" sz="3600">
                <a:solidFill>
                  <a:srgbClr val="262626"/>
                </a:solidFill>
                <a:latin typeface="Algerian" pitchFamily="82"/>
              </a:rPr>
              <a:t>Submarine (U-Boat)</a:t>
            </a:r>
          </a:p>
        </p:txBody>
      </p:sp>
      <p:cxnSp>
        <p:nvCxnSpPr>
          <p:cNvPr id="5" name="Straight Connector 10">
            <a:extLst>
              <a:ext uri="{FF2B5EF4-FFF2-40B4-BE49-F238E27FC236}">
                <a16:creationId xmlns:a16="http://schemas.microsoft.com/office/drawing/2014/main" id="{67BFBBD0-4EB0-4ABD-8006-45D4F88F58E3}"/>
              </a:ext>
            </a:extLst>
          </p:cNvPr>
          <p:cNvCxnSpPr>
            <a:cxnSpLocks noMove="1" noResize="1"/>
          </p:cNvCxnSpPr>
          <p:nvPr/>
        </p:nvCxnSpPr>
        <p:spPr>
          <a:xfrm>
            <a:off x="0" y="5241980"/>
            <a:ext cx="12191996" cy="0"/>
          </a:xfrm>
          <a:prstGeom prst="straightConnector1">
            <a:avLst/>
          </a:prstGeom>
          <a:noFill/>
          <a:ln w="41276" cap="flat">
            <a:solidFill>
              <a:srgbClr val="FFFFFF">
                <a:alpha val="90000"/>
              </a:srgbClr>
            </a:solidFill>
            <a:prstDash val="solid"/>
            <a:miter/>
          </a:ln>
        </p:spPr>
      </p:cxnSp>
      <p:cxnSp>
        <p:nvCxnSpPr>
          <p:cNvPr id="6" name="Straight Connector 12">
            <a:extLst>
              <a:ext uri="{FF2B5EF4-FFF2-40B4-BE49-F238E27FC236}">
                <a16:creationId xmlns:a16="http://schemas.microsoft.com/office/drawing/2014/main" id="{CAF5DEA5-7C32-4516-B5FD-DDD2FAE5E2B9}"/>
              </a:ext>
            </a:extLst>
          </p:cNvPr>
          <p:cNvCxnSpPr>
            <a:cxnSpLocks noMove="1" noResize="1"/>
          </p:cNvCxnSpPr>
          <p:nvPr/>
        </p:nvCxnSpPr>
        <p:spPr>
          <a:xfrm>
            <a:off x="0" y="6134855"/>
            <a:ext cx="12191996" cy="0"/>
          </a:xfrm>
          <a:prstGeom prst="straightConnector1">
            <a:avLst/>
          </a:prstGeom>
          <a:noFill/>
          <a:ln w="41276" cap="flat">
            <a:solidFill>
              <a:srgbClr val="FFFFFF">
                <a:alpha val="90000"/>
              </a:srgbClr>
            </a:solidFill>
            <a:prstDash val="solid"/>
            <a:miter/>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124" name="Picture 4" descr="Japanese aircraft carrier Kaga in 3D - Kagero Publishing's book by Stefan  Dramiński - YouTube">
            <a:extLst>
              <a:ext uri="{FF2B5EF4-FFF2-40B4-BE49-F238E27FC236}">
                <a16:creationId xmlns:a16="http://schemas.microsoft.com/office/drawing/2014/main" id="{06BB8A07-EB88-44F3-B984-3B47E48F96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968" y="149436"/>
            <a:ext cx="8954251" cy="50143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a:extLst>
              <a:ext uri="{FF2B5EF4-FFF2-40B4-BE49-F238E27FC236}">
                <a16:creationId xmlns:a16="http://schemas.microsoft.com/office/drawing/2014/main" id="{8031D741-E86B-4AE3-977A-481008690BEF}"/>
              </a:ext>
            </a:extLst>
          </p:cNvPr>
          <p:cNvSpPr>
            <a:spLocks noMove="1" noResize="1"/>
          </p:cNvSpPr>
          <p:nvPr/>
        </p:nvSpPr>
        <p:spPr>
          <a:xfrm>
            <a:off x="0" y="5320143"/>
            <a:ext cx="12191996" cy="736549"/>
          </a:xfrm>
          <a:prstGeom prst="rect">
            <a:avLst/>
          </a:prstGeom>
          <a:solidFill>
            <a:srgbClr val="FFFFFF">
              <a:alpha val="93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E20DE697-8331-4A45-90C2-D4EBA1F801BF}"/>
              </a:ext>
            </a:extLst>
          </p:cNvPr>
          <p:cNvSpPr txBox="1">
            <a:spLocks noGrp="1"/>
          </p:cNvSpPr>
          <p:nvPr>
            <p:ph type="title"/>
          </p:nvPr>
        </p:nvSpPr>
        <p:spPr>
          <a:xfrm>
            <a:off x="523878" y="5317236"/>
            <a:ext cx="11210928" cy="744833"/>
          </a:xfrm>
        </p:spPr>
        <p:txBody>
          <a:bodyPr anchorCtr="1"/>
          <a:lstStyle/>
          <a:p>
            <a:pPr lvl="0" algn="ctr"/>
            <a:r>
              <a:rPr lang="en-US" sz="3600" dirty="0" err="1">
                <a:solidFill>
                  <a:srgbClr val="262626"/>
                </a:solidFill>
                <a:latin typeface="Algerian" pitchFamily="82"/>
              </a:rPr>
              <a:t>AirCraft</a:t>
            </a:r>
            <a:r>
              <a:rPr lang="en-US" sz="3600" dirty="0">
                <a:solidFill>
                  <a:srgbClr val="262626"/>
                </a:solidFill>
                <a:latin typeface="Algerian" pitchFamily="82"/>
              </a:rPr>
              <a:t> Carrier</a:t>
            </a:r>
          </a:p>
        </p:txBody>
      </p:sp>
      <p:cxnSp>
        <p:nvCxnSpPr>
          <p:cNvPr id="5" name="Straight Connector 10">
            <a:extLst>
              <a:ext uri="{FF2B5EF4-FFF2-40B4-BE49-F238E27FC236}">
                <a16:creationId xmlns:a16="http://schemas.microsoft.com/office/drawing/2014/main" id="{04F613D7-D4B8-4012-9BBB-6183A40F1611}"/>
              </a:ext>
            </a:extLst>
          </p:cNvPr>
          <p:cNvCxnSpPr>
            <a:cxnSpLocks noMove="1" noResize="1"/>
          </p:cNvCxnSpPr>
          <p:nvPr/>
        </p:nvCxnSpPr>
        <p:spPr>
          <a:xfrm>
            <a:off x="0" y="5241980"/>
            <a:ext cx="12191996" cy="0"/>
          </a:xfrm>
          <a:prstGeom prst="straightConnector1">
            <a:avLst/>
          </a:prstGeom>
          <a:noFill/>
          <a:ln w="41276" cap="flat">
            <a:solidFill>
              <a:srgbClr val="FFFFFF">
                <a:alpha val="90000"/>
              </a:srgbClr>
            </a:solidFill>
            <a:prstDash val="solid"/>
            <a:miter/>
          </a:ln>
        </p:spPr>
      </p:cxnSp>
      <p:cxnSp>
        <p:nvCxnSpPr>
          <p:cNvPr id="6" name="Straight Connector 12">
            <a:extLst>
              <a:ext uri="{FF2B5EF4-FFF2-40B4-BE49-F238E27FC236}">
                <a16:creationId xmlns:a16="http://schemas.microsoft.com/office/drawing/2014/main" id="{54F1C71E-F2F5-476B-8E13-BA990A791466}"/>
              </a:ext>
            </a:extLst>
          </p:cNvPr>
          <p:cNvCxnSpPr>
            <a:cxnSpLocks noMove="1" noResize="1"/>
          </p:cNvCxnSpPr>
          <p:nvPr/>
        </p:nvCxnSpPr>
        <p:spPr>
          <a:xfrm>
            <a:off x="0" y="6134855"/>
            <a:ext cx="12191996" cy="0"/>
          </a:xfrm>
          <a:prstGeom prst="straightConnector1">
            <a:avLst/>
          </a:prstGeom>
          <a:noFill/>
          <a:ln w="41276" cap="flat">
            <a:solidFill>
              <a:srgbClr val="FFFFFF">
                <a:alpha val="90000"/>
              </a:srgbClr>
            </a:solidFill>
            <a:prstDash val="solid"/>
            <a:miter/>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DB746A25-0F0C-4436-B830-5ACC9B58154E}"/>
              </a:ext>
            </a:extLst>
          </p:cNvPr>
          <p:cNvSpPr>
            <a:spLocks noMove="1" noResize="1"/>
          </p:cNvSpPr>
          <p:nvPr/>
        </p:nvSpPr>
        <p:spPr>
          <a:xfrm>
            <a:off x="0" y="5320143"/>
            <a:ext cx="12191996" cy="736549"/>
          </a:xfrm>
          <a:prstGeom prst="rect">
            <a:avLst/>
          </a:prstGeom>
          <a:solidFill>
            <a:srgbClr val="FFFFFF">
              <a:alpha val="93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5FC494AD-A49A-442F-8841-5BEAECA135AC}"/>
              </a:ext>
            </a:extLst>
          </p:cNvPr>
          <p:cNvSpPr txBox="1">
            <a:spLocks noGrp="1"/>
          </p:cNvSpPr>
          <p:nvPr>
            <p:ph type="title"/>
          </p:nvPr>
        </p:nvSpPr>
        <p:spPr>
          <a:xfrm>
            <a:off x="523878" y="5317236"/>
            <a:ext cx="11210928" cy="744833"/>
          </a:xfrm>
        </p:spPr>
        <p:txBody>
          <a:bodyPr anchorCtr="1"/>
          <a:lstStyle/>
          <a:p>
            <a:pPr lvl="0" algn="ctr"/>
            <a:r>
              <a:rPr lang="en-US" sz="3600" dirty="0" err="1">
                <a:solidFill>
                  <a:srgbClr val="262626"/>
                </a:solidFill>
                <a:latin typeface="Algerian" pitchFamily="82"/>
              </a:rPr>
              <a:t>Landkreuzer</a:t>
            </a:r>
            <a:r>
              <a:rPr lang="en-US" sz="3600" dirty="0">
                <a:solidFill>
                  <a:srgbClr val="262626"/>
                </a:solidFill>
                <a:latin typeface="Algerian" pitchFamily="82"/>
              </a:rPr>
              <a:t> p-1000 </a:t>
            </a:r>
            <a:r>
              <a:rPr lang="en-US" sz="3600" dirty="0" err="1">
                <a:solidFill>
                  <a:srgbClr val="262626"/>
                </a:solidFill>
                <a:latin typeface="Algerian" pitchFamily="82"/>
              </a:rPr>
              <a:t>ratte</a:t>
            </a:r>
            <a:endParaRPr lang="en-US" sz="3600" dirty="0">
              <a:solidFill>
                <a:srgbClr val="262626"/>
              </a:solidFill>
              <a:latin typeface="Algerian" pitchFamily="82"/>
            </a:endParaRPr>
          </a:p>
        </p:txBody>
      </p:sp>
      <p:cxnSp>
        <p:nvCxnSpPr>
          <p:cNvPr id="5" name="Straight Connector 10">
            <a:extLst>
              <a:ext uri="{FF2B5EF4-FFF2-40B4-BE49-F238E27FC236}">
                <a16:creationId xmlns:a16="http://schemas.microsoft.com/office/drawing/2014/main" id="{3976CD9E-010A-488C-97B2-916EB7ED34A6}"/>
              </a:ext>
            </a:extLst>
          </p:cNvPr>
          <p:cNvCxnSpPr>
            <a:cxnSpLocks noMove="1" noResize="1"/>
          </p:cNvCxnSpPr>
          <p:nvPr/>
        </p:nvCxnSpPr>
        <p:spPr>
          <a:xfrm>
            <a:off x="0" y="5241980"/>
            <a:ext cx="12191996" cy="0"/>
          </a:xfrm>
          <a:prstGeom prst="straightConnector1">
            <a:avLst/>
          </a:prstGeom>
          <a:noFill/>
          <a:ln w="41276" cap="flat">
            <a:solidFill>
              <a:srgbClr val="FFFFFF">
                <a:alpha val="90000"/>
              </a:srgbClr>
            </a:solidFill>
            <a:prstDash val="solid"/>
            <a:miter/>
          </a:ln>
        </p:spPr>
      </p:cxnSp>
      <p:cxnSp>
        <p:nvCxnSpPr>
          <p:cNvPr id="6" name="Straight Connector 12">
            <a:extLst>
              <a:ext uri="{FF2B5EF4-FFF2-40B4-BE49-F238E27FC236}">
                <a16:creationId xmlns:a16="http://schemas.microsoft.com/office/drawing/2014/main" id="{C117FB51-BC3E-4299-B99B-ED192EC1D856}"/>
              </a:ext>
            </a:extLst>
          </p:cNvPr>
          <p:cNvCxnSpPr>
            <a:cxnSpLocks noMove="1" noResize="1"/>
          </p:cNvCxnSpPr>
          <p:nvPr/>
        </p:nvCxnSpPr>
        <p:spPr>
          <a:xfrm>
            <a:off x="0" y="6134855"/>
            <a:ext cx="12191996" cy="0"/>
          </a:xfrm>
          <a:prstGeom prst="straightConnector1">
            <a:avLst/>
          </a:prstGeom>
          <a:noFill/>
          <a:ln w="41276" cap="flat">
            <a:solidFill>
              <a:srgbClr val="FFFFFF">
                <a:alpha val="90000"/>
              </a:srgbClr>
            </a:solidFill>
            <a:prstDash val="solid"/>
            <a:miter/>
          </a:ln>
        </p:spPr>
      </p:cxnSp>
      <p:pic>
        <p:nvPicPr>
          <p:cNvPr id="6146" name="Picture 2">
            <a:extLst>
              <a:ext uri="{FF2B5EF4-FFF2-40B4-BE49-F238E27FC236}">
                <a16:creationId xmlns:a16="http://schemas.microsoft.com/office/drawing/2014/main" id="{1BF551DC-E27B-48E9-9C07-F42548C85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3138" y="441021"/>
            <a:ext cx="5496252" cy="446331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7C5B2672-A3E3-4987-956A-E2F4F2396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7770" y="1120047"/>
            <a:ext cx="6092604" cy="32814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7">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4928135D-6EF1-456D-BEC6-A3997DF1F0CC}"/>
              </a:ext>
            </a:extLst>
          </p:cNvPr>
          <p:cNvSpPr>
            <a:spLocks noMove="1" noResize="1"/>
          </p:cNvSpPr>
          <p:nvPr/>
        </p:nvSpPr>
        <p:spPr>
          <a:xfrm>
            <a:off x="0" y="5320143"/>
            <a:ext cx="12191996" cy="736549"/>
          </a:xfrm>
          <a:prstGeom prst="rect">
            <a:avLst/>
          </a:prstGeom>
          <a:solidFill>
            <a:srgbClr val="FFFFFF">
              <a:alpha val="93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06E2A36D-EC74-44C5-AF03-BE8B082EE9DF}"/>
              </a:ext>
            </a:extLst>
          </p:cNvPr>
          <p:cNvSpPr txBox="1">
            <a:spLocks noGrp="1"/>
          </p:cNvSpPr>
          <p:nvPr>
            <p:ph type="title"/>
          </p:nvPr>
        </p:nvSpPr>
        <p:spPr>
          <a:xfrm>
            <a:off x="523878" y="5317236"/>
            <a:ext cx="11210928" cy="744833"/>
          </a:xfrm>
        </p:spPr>
        <p:txBody>
          <a:bodyPr anchorCtr="1"/>
          <a:lstStyle/>
          <a:p>
            <a:pPr lvl="0" algn="ctr"/>
            <a:r>
              <a:rPr lang="en-US" sz="3600" dirty="0">
                <a:solidFill>
                  <a:srgbClr val="262626"/>
                </a:solidFill>
                <a:latin typeface="Algerian" pitchFamily="82"/>
              </a:rPr>
              <a:t>V1 and V2 Guided Missiles / Rockets</a:t>
            </a:r>
          </a:p>
        </p:txBody>
      </p:sp>
      <p:cxnSp>
        <p:nvCxnSpPr>
          <p:cNvPr id="5" name="Straight Connector 10">
            <a:extLst>
              <a:ext uri="{FF2B5EF4-FFF2-40B4-BE49-F238E27FC236}">
                <a16:creationId xmlns:a16="http://schemas.microsoft.com/office/drawing/2014/main" id="{6D0FF865-9E7D-49C0-BBE6-831E4B6222BE}"/>
              </a:ext>
            </a:extLst>
          </p:cNvPr>
          <p:cNvCxnSpPr>
            <a:cxnSpLocks noMove="1" noResize="1"/>
          </p:cNvCxnSpPr>
          <p:nvPr/>
        </p:nvCxnSpPr>
        <p:spPr>
          <a:xfrm>
            <a:off x="0" y="5241980"/>
            <a:ext cx="12191996" cy="0"/>
          </a:xfrm>
          <a:prstGeom prst="straightConnector1">
            <a:avLst/>
          </a:prstGeom>
          <a:noFill/>
          <a:ln w="41276" cap="flat">
            <a:solidFill>
              <a:srgbClr val="FFFFFF">
                <a:alpha val="90000"/>
              </a:srgbClr>
            </a:solidFill>
            <a:prstDash val="solid"/>
            <a:miter/>
          </a:ln>
        </p:spPr>
      </p:cxnSp>
      <p:cxnSp>
        <p:nvCxnSpPr>
          <p:cNvPr id="6" name="Straight Connector 12">
            <a:extLst>
              <a:ext uri="{FF2B5EF4-FFF2-40B4-BE49-F238E27FC236}">
                <a16:creationId xmlns:a16="http://schemas.microsoft.com/office/drawing/2014/main" id="{4F7C1BC0-7E4B-4BE6-8DD9-C66D1773E8B6}"/>
              </a:ext>
            </a:extLst>
          </p:cNvPr>
          <p:cNvCxnSpPr>
            <a:cxnSpLocks noMove="1" noResize="1"/>
          </p:cNvCxnSpPr>
          <p:nvPr/>
        </p:nvCxnSpPr>
        <p:spPr>
          <a:xfrm>
            <a:off x="0" y="6134855"/>
            <a:ext cx="12191996" cy="0"/>
          </a:xfrm>
          <a:prstGeom prst="straightConnector1">
            <a:avLst/>
          </a:prstGeom>
          <a:noFill/>
          <a:ln w="41276" cap="flat">
            <a:solidFill>
              <a:srgbClr val="FFFFFF">
                <a:alpha val="90000"/>
              </a:srgbClr>
            </a:solidFill>
            <a:prstDash val="solid"/>
            <a:miter/>
          </a:ln>
        </p:spPr>
      </p:cxnSp>
      <p:pic>
        <p:nvPicPr>
          <p:cNvPr id="7170" name="Picture 2" descr="V2 rockets strike Britain - archive | Second world war | The Guardian">
            <a:extLst>
              <a:ext uri="{FF2B5EF4-FFF2-40B4-BE49-F238E27FC236}">
                <a16:creationId xmlns:a16="http://schemas.microsoft.com/office/drawing/2014/main" id="{91BABA55-529E-4F74-9C99-05043C66C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5058"/>
            <a:ext cx="5765369" cy="345922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he Terrifying German Revenge Weapons Of WW2 | Imperial War Museums">
            <a:extLst>
              <a:ext uri="{FF2B5EF4-FFF2-40B4-BE49-F238E27FC236}">
                <a16:creationId xmlns:a16="http://schemas.microsoft.com/office/drawing/2014/main" id="{9991E20D-4924-475A-ADF1-A58C3BF598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819" y="1275057"/>
            <a:ext cx="6177177" cy="34592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8">
    <p:bg>
      <p:bgPr>
        <a:solidFill>
          <a:srgbClr val="3F3F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73919-8CF7-49CF-9BBA-B288EE9EF31A}"/>
              </a:ext>
            </a:extLst>
          </p:cNvPr>
          <p:cNvSpPr txBox="1">
            <a:spLocks noGrp="1"/>
          </p:cNvSpPr>
          <p:nvPr>
            <p:ph type="title"/>
          </p:nvPr>
        </p:nvSpPr>
        <p:spPr>
          <a:xfrm>
            <a:off x="6762124" y="-633779"/>
            <a:ext cx="5249062" cy="2889110"/>
          </a:xfrm>
        </p:spPr>
        <p:txBody>
          <a:bodyPr anchor="b"/>
          <a:lstStyle/>
          <a:p>
            <a:pPr lvl="0"/>
            <a:r>
              <a:rPr lang="en-US" sz="6000" dirty="0">
                <a:solidFill>
                  <a:srgbClr val="FFFFFF"/>
                </a:solidFill>
                <a:latin typeface="Algerian" pitchFamily="82"/>
              </a:rPr>
              <a:t>Studebaker Truck</a:t>
            </a:r>
          </a:p>
        </p:txBody>
      </p:sp>
      <p:sp>
        <p:nvSpPr>
          <p:cNvPr id="3" name="Freeform: Shape 8">
            <a:extLst>
              <a:ext uri="{FF2B5EF4-FFF2-40B4-BE49-F238E27FC236}">
                <a16:creationId xmlns:a16="http://schemas.microsoft.com/office/drawing/2014/main" id="{889E54C7-D5C6-413D-B204-442EAA7742B8}"/>
              </a:ext>
            </a:extLst>
          </p:cNvPr>
          <p:cNvSpPr>
            <a:spLocks noMove="1" noResize="1"/>
          </p:cNvSpPr>
          <p:nvPr/>
        </p:nvSpPr>
        <p:spPr>
          <a:xfrm flipH="1">
            <a:off x="0" y="0"/>
            <a:ext cx="6172785" cy="6858000"/>
          </a:xfrm>
          <a:custGeom>
            <a:avLst/>
            <a:gdLst>
              <a:gd name="f0" fmla="val 10800000"/>
              <a:gd name="f1" fmla="val 5400000"/>
              <a:gd name="f2" fmla="val 180"/>
              <a:gd name="f3" fmla="val w"/>
              <a:gd name="f4" fmla="val h"/>
              <a:gd name="f5" fmla="val 0"/>
              <a:gd name="f6" fmla="val 6172782"/>
              <a:gd name="f7" fmla="val 6858000"/>
              <a:gd name="f8" fmla="val 69075"/>
              <a:gd name="f9" fmla="val 35131"/>
              <a:gd name="f10" fmla="val 267128"/>
              <a:gd name="f11" fmla="val 11901"/>
              <a:gd name="f12" fmla="val 495874"/>
              <a:gd name="f13" fmla="val 727970"/>
              <a:gd name="f14" fmla="val 962845"/>
              <a:gd name="f15" fmla="val 3429034"/>
              <a:gd name="f16" fmla="val 1312002"/>
              <a:gd name="f17" fmla="val 5588789"/>
              <a:gd name="f18" fmla="val 3276103"/>
              <a:gd name="f19" fmla="val 6782205"/>
              <a:gd name="f20" fmla="val 3407923"/>
              <a:gd name="f21" fmla="+- 0 0 -90"/>
              <a:gd name="f22" fmla="*/ f3 1 6172782"/>
              <a:gd name="f23" fmla="*/ f4 1 6858000"/>
              <a:gd name="f24" fmla="+- f7 0 f5"/>
              <a:gd name="f25" fmla="+- f6 0 f5"/>
              <a:gd name="f26" fmla="*/ f21 f0 1"/>
              <a:gd name="f27" fmla="*/ f25 1 6172782"/>
              <a:gd name="f28" fmla="*/ f24 1 6858000"/>
              <a:gd name="f29" fmla="*/ 6172782 f25 1"/>
              <a:gd name="f30" fmla="*/ 0 f24 1"/>
              <a:gd name="f31" fmla="*/ 69075 f25 1"/>
              <a:gd name="f32" fmla="*/ 35131 f25 1"/>
              <a:gd name="f33" fmla="*/ 267128 f24 1"/>
              <a:gd name="f34" fmla="*/ 0 f25 1"/>
              <a:gd name="f35" fmla="*/ 962845 f24 1"/>
              <a:gd name="f36" fmla="*/ 3276103 f25 1"/>
              <a:gd name="f37" fmla="*/ 6782205 f24 1"/>
              <a:gd name="f38" fmla="*/ 3407923 f25 1"/>
              <a:gd name="f39" fmla="*/ 6858000 f24 1"/>
              <a:gd name="f40" fmla="*/ f26 1 f2"/>
              <a:gd name="f41" fmla="*/ f29 1 6172782"/>
              <a:gd name="f42" fmla="*/ f30 1 6858000"/>
              <a:gd name="f43" fmla="*/ f31 1 6172782"/>
              <a:gd name="f44" fmla="*/ f32 1 6172782"/>
              <a:gd name="f45" fmla="*/ f33 1 6858000"/>
              <a:gd name="f46" fmla="*/ f34 1 6172782"/>
              <a:gd name="f47" fmla="*/ f35 1 6858000"/>
              <a:gd name="f48" fmla="*/ f36 1 6172782"/>
              <a:gd name="f49" fmla="*/ f37 1 6858000"/>
              <a:gd name="f50" fmla="*/ f38 1 6172782"/>
              <a:gd name="f51" fmla="*/ f39 1 6858000"/>
              <a:gd name="f52" fmla="*/ f5 1 f27"/>
              <a:gd name="f53" fmla="*/ f6 1 f27"/>
              <a:gd name="f54" fmla="*/ f5 1 f28"/>
              <a:gd name="f55" fmla="*/ f7 1 f28"/>
              <a:gd name="f56" fmla="+- f40 0 f1"/>
              <a:gd name="f57" fmla="*/ f41 1 f27"/>
              <a:gd name="f58" fmla="*/ f42 1 f28"/>
              <a:gd name="f59" fmla="*/ f43 1 f27"/>
              <a:gd name="f60" fmla="*/ f44 1 f27"/>
              <a:gd name="f61" fmla="*/ f45 1 f28"/>
              <a:gd name="f62" fmla="*/ f46 1 f27"/>
              <a:gd name="f63" fmla="*/ f47 1 f28"/>
              <a:gd name="f64" fmla="*/ f48 1 f27"/>
              <a:gd name="f65" fmla="*/ f49 1 f28"/>
              <a:gd name="f66" fmla="*/ f50 1 f27"/>
              <a:gd name="f67" fmla="*/ f51 1 f28"/>
              <a:gd name="f68" fmla="*/ f52 f22 1"/>
              <a:gd name="f69" fmla="*/ f53 f22 1"/>
              <a:gd name="f70" fmla="*/ f55 f23 1"/>
              <a:gd name="f71" fmla="*/ f54 f23 1"/>
              <a:gd name="f72" fmla="*/ f57 f22 1"/>
              <a:gd name="f73" fmla="*/ f58 f23 1"/>
              <a:gd name="f74" fmla="*/ f59 f22 1"/>
              <a:gd name="f75" fmla="*/ f60 f22 1"/>
              <a:gd name="f76" fmla="*/ f61 f23 1"/>
              <a:gd name="f77" fmla="*/ f62 f22 1"/>
              <a:gd name="f78" fmla="*/ f63 f23 1"/>
              <a:gd name="f79" fmla="*/ f64 f22 1"/>
              <a:gd name="f80" fmla="*/ f65 f23 1"/>
              <a:gd name="f81" fmla="*/ f66 f22 1"/>
              <a:gd name="f82" fmla="*/ f67 f23 1"/>
            </a:gdLst>
            <a:ahLst/>
            <a:cxnLst>
              <a:cxn ang="3cd4">
                <a:pos x="hc" y="t"/>
              </a:cxn>
              <a:cxn ang="0">
                <a:pos x="r" y="vc"/>
              </a:cxn>
              <a:cxn ang="cd4">
                <a:pos x="hc" y="b"/>
              </a:cxn>
              <a:cxn ang="cd2">
                <a:pos x="l" y="vc"/>
              </a:cxn>
              <a:cxn ang="f56">
                <a:pos x="f72" y="f73"/>
              </a:cxn>
              <a:cxn ang="f56">
                <a:pos x="f74" y="f73"/>
              </a:cxn>
              <a:cxn ang="f56">
                <a:pos x="f75" y="f76"/>
              </a:cxn>
              <a:cxn ang="f56">
                <a:pos x="f77" y="f78"/>
              </a:cxn>
              <a:cxn ang="f56">
                <a:pos x="f79" y="f80"/>
              </a:cxn>
              <a:cxn ang="f56">
                <a:pos x="f81" y="f82"/>
              </a:cxn>
              <a:cxn ang="f56">
                <a:pos x="f72" y="f82"/>
              </a:cxn>
            </a:cxnLst>
            <a:rect l="f68" t="f71" r="f69" b="f70"/>
            <a:pathLst>
              <a:path w="6172782" h="6858000">
                <a:moveTo>
                  <a:pt x="f6" y="f5"/>
                </a:moveTo>
                <a:lnTo>
                  <a:pt x="f8" y="f5"/>
                </a:lnTo>
                <a:lnTo>
                  <a:pt x="f9" y="f10"/>
                </a:lnTo>
                <a:cubicBezTo>
                  <a:pt x="f11" y="f12"/>
                  <a:pt x="f5" y="f13"/>
                  <a:pt x="f5" y="f14"/>
                </a:cubicBezTo>
                <a:cubicBezTo>
                  <a:pt x="f5" y="f15"/>
                  <a:pt x="f16" y="f17"/>
                  <a:pt x="f18" y="f19"/>
                </a:cubicBezTo>
                <a:lnTo>
                  <a:pt x="f20" y="f7"/>
                </a:lnTo>
                <a:lnTo>
                  <a:pt x="f6" y="f7"/>
                </a:lnTo>
                <a:close/>
              </a:path>
            </a:pathLst>
          </a:custGeom>
          <a:solidFill>
            <a:srgbClr val="FFFFFF">
              <a:alpha val="8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8194" name="Picture 2" descr="How the U.S. Studebaker became the Soviet 'victory truck' (PHOTOS) - Russia  Beyond">
            <a:extLst>
              <a:ext uri="{FF2B5EF4-FFF2-40B4-BE49-F238E27FC236}">
                <a16:creationId xmlns:a16="http://schemas.microsoft.com/office/drawing/2014/main" id="{A3BDBE16-AFEA-452B-83A4-B1245102F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779" y="3620903"/>
            <a:ext cx="4009198" cy="277674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Yes, Russia's Deadly Rocket Organs Are Still a Threat | The National  Interest">
            <a:extLst>
              <a:ext uri="{FF2B5EF4-FFF2-40B4-BE49-F238E27FC236}">
                <a16:creationId xmlns:a16="http://schemas.microsoft.com/office/drawing/2014/main" id="{2120E130-BB98-4E4D-9896-FAEEC5796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518" y="0"/>
            <a:ext cx="4071248" cy="291900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U.S. WW II Lend Lease Studebaker/Russian AA gun truck (tracked field  conversion). - RCU Forums">
            <a:extLst>
              <a:ext uri="{FF2B5EF4-FFF2-40B4-BE49-F238E27FC236}">
                <a16:creationId xmlns:a16="http://schemas.microsoft.com/office/drawing/2014/main" id="{49832EEF-909F-4277-9D49-D289115990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475" y="2576592"/>
            <a:ext cx="5475229" cy="4101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9">
    <p:bg>
      <p:bgPr>
        <a:solidFill>
          <a:srgbClr val="FFFFFF"/>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7C0D4BCE-513B-4753-B9BC-1F0555FC3E6D}"/>
              </a:ext>
            </a:extLst>
          </p:cNvPr>
          <p:cNvSpPr>
            <a:spLocks noMove="1" noResize="1"/>
          </p:cNvSpPr>
          <p:nvPr/>
        </p:nvSpPr>
        <p:spPr>
          <a:xfrm>
            <a:off x="0" y="5320143"/>
            <a:ext cx="12191996" cy="736549"/>
          </a:xfrm>
          <a:prstGeom prst="rect">
            <a:avLst/>
          </a:prstGeom>
          <a:solidFill>
            <a:srgbClr val="FFFFFF">
              <a:alpha val="93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75FA90E7-2957-4847-AB55-93FD997AA082}"/>
              </a:ext>
            </a:extLst>
          </p:cNvPr>
          <p:cNvSpPr txBox="1">
            <a:spLocks noGrp="1"/>
          </p:cNvSpPr>
          <p:nvPr>
            <p:ph type="title"/>
          </p:nvPr>
        </p:nvSpPr>
        <p:spPr>
          <a:xfrm>
            <a:off x="523878" y="5317236"/>
            <a:ext cx="11210928" cy="744833"/>
          </a:xfrm>
        </p:spPr>
        <p:txBody>
          <a:bodyPr anchorCtr="1"/>
          <a:lstStyle/>
          <a:p>
            <a:pPr lvl="0" algn="ctr"/>
            <a:r>
              <a:rPr lang="en-US" sz="3600" dirty="0">
                <a:solidFill>
                  <a:srgbClr val="262626"/>
                </a:solidFill>
                <a:latin typeface="Algerian" pitchFamily="82"/>
              </a:rPr>
              <a:t>Fighter Planes</a:t>
            </a:r>
          </a:p>
        </p:txBody>
      </p:sp>
      <p:cxnSp>
        <p:nvCxnSpPr>
          <p:cNvPr id="5" name="Straight Connector 10">
            <a:extLst>
              <a:ext uri="{FF2B5EF4-FFF2-40B4-BE49-F238E27FC236}">
                <a16:creationId xmlns:a16="http://schemas.microsoft.com/office/drawing/2014/main" id="{2B3C778A-1B62-4ADD-AD0F-81F84B411F2B}"/>
              </a:ext>
            </a:extLst>
          </p:cNvPr>
          <p:cNvCxnSpPr>
            <a:cxnSpLocks noMove="1" noResize="1"/>
          </p:cNvCxnSpPr>
          <p:nvPr/>
        </p:nvCxnSpPr>
        <p:spPr>
          <a:xfrm>
            <a:off x="0" y="5241980"/>
            <a:ext cx="12191996" cy="0"/>
          </a:xfrm>
          <a:prstGeom prst="straightConnector1">
            <a:avLst/>
          </a:prstGeom>
          <a:noFill/>
          <a:ln w="41276" cap="flat">
            <a:solidFill>
              <a:srgbClr val="FFFFFF">
                <a:alpha val="90000"/>
              </a:srgbClr>
            </a:solidFill>
            <a:prstDash val="solid"/>
            <a:miter/>
          </a:ln>
        </p:spPr>
      </p:cxnSp>
      <p:cxnSp>
        <p:nvCxnSpPr>
          <p:cNvPr id="6" name="Straight Connector 12">
            <a:extLst>
              <a:ext uri="{FF2B5EF4-FFF2-40B4-BE49-F238E27FC236}">
                <a16:creationId xmlns:a16="http://schemas.microsoft.com/office/drawing/2014/main" id="{12C73E38-FF1A-41B9-9136-8B9D125E9F3A}"/>
              </a:ext>
            </a:extLst>
          </p:cNvPr>
          <p:cNvCxnSpPr>
            <a:cxnSpLocks noMove="1" noResize="1"/>
          </p:cNvCxnSpPr>
          <p:nvPr/>
        </p:nvCxnSpPr>
        <p:spPr>
          <a:xfrm>
            <a:off x="0" y="6134855"/>
            <a:ext cx="12191996" cy="0"/>
          </a:xfrm>
          <a:prstGeom prst="straightConnector1">
            <a:avLst/>
          </a:prstGeom>
          <a:noFill/>
          <a:ln w="41276" cap="flat">
            <a:solidFill>
              <a:srgbClr val="FFFFFF">
                <a:alpha val="90000"/>
              </a:srgbClr>
            </a:solidFill>
            <a:prstDash val="solid"/>
            <a:miter/>
          </a:ln>
        </p:spPr>
      </p:cxnSp>
      <p:pic>
        <p:nvPicPr>
          <p:cNvPr id="9220" name="Picture 4" descr="What Was The Best Fighter Of WWII? (Take Poll) - World War Wings">
            <a:extLst>
              <a:ext uri="{FF2B5EF4-FFF2-40B4-BE49-F238E27FC236}">
                <a16:creationId xmlns:a16="http://schemas.microsoft.com/office/drawing/2014/main" id="{F989AF75-5D40-4AC0-BA61-196293696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310446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919FFF7-33F6-4DE1-A2F4-8E7E709878E6}"/>
              </a:ext>
            </a:extLst>
          </p:cNvPr>
          <p:cNvSpPr txBox="1"/>
          <p:nvPr/>
        </p:nvSpPr>
        <p:spPr>
          <a:xfrm>
            <a:off x="0" y="5632192"/>
            <a:ext cx="6643603" cy="1200329"/>
          </a:xfrm>
          <a:prstGeom prst="rect">
            <a:avLst/>
          </a:prstGeom>
          <a:noFill/>
        </p:spPr>
        <p:txBody>
          <a:bodyPr wrap="square" rtlCol="0">
            <a:spAutoFit/>
          </a:bodyPr>
          <a:lstStyle/>
          <a:p>
            <a:r>
              <a:rPr lang="en-US" sz="7200" dirty="0">
                <a:solidFill>
                  <a:schemeClr val="bg1"/>
                </a:solidFill>
              </a:rPr>
              <a:t>FIGHTER PLANES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7638</TotalTime>
  <Words>866</Words>
  <Application>Microsoft Office PowerPoint</Application>
  <PresentationFormat>Widescreen</PresentationFormat>
  <Paragraphs>41</Paragraphs>
  <Slides>19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Algerian</vt:lpstr>
      <vt:lpstr>Arial</vt:lpstr>
      <vt:lpstr>Arial</vt:lpstr>
      <vt:lpstr>Calibri</vt:lpstr>
      <vt:lpstr>Calibri Light</vt:lpstr>
      <vt:lpstr>Interface</vt:lpstr>
      <vt:lpstr>Times New Roman</vt:lpstr>
      <vt:lpstr>Office Theme</vt:lpstr>
      <vt:lpstr>WW2 Arms Auction</vt:lpstr>
      <vt:lpstr>B-17 Flying Fortress</vt:lpstr>
      <vt:lpstr>Dog Bombs</vt:lpstr>
      <vt:lpstr>Submarine (U-Boat)</vt:lpstr>
      <vt:lpstr>AirCraft Carrier</vt:lpstr>
      <vt:lpstr>Landkreuzer p-1000 ratte</vt:lpstr>
      <vt:lpstr>V1 and V2 Guided Missiles / Rockets</vt:lpstr>
      <vt:lpstr>Studebaker Truck</vt:lpstr>
      <vt:lpstr>Fighter Planes</vt:lpstr>
      <vt:lpstr>Napalm</vt:lpstr>
      <vt:lpstr>Atomic Bomb</vt:lpstr>
      <vt:lpstr>Kamikaze Strategy</vt:lpstr>
      <vt:lpstr>Schwerer Gustav Rail GuN</vt:lpstr>
      <vt:lpstr>Radar</vt:lpstr>
      <vt:lpstr>Enigma Code Machine</vt:lpstr>
      <vt:lpstr>Tanks</vt:lpstr>
      <vt:lpstr>Convoy</vt:lpstr>
      <vt:lpstr>Infantry Weapons</vt:lpstr>
      <vt:lpstr>The Arms Auction is Over. Tally up those scores  and let’s see who won the second world war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WWI Arms Auction</dc:title>
  <dc:creator>Duncan, Jared</dc:creator>
  <cp:lastModifiedBy>Fitton, Jeff</cp:lastModifiedBy>
  <cp:revision>6</cp:revision>
  <dcterms:created xsi:type="dcterms:W3CDTF">2019-09-23T01:57:42Z</dcterms:created>
  <dcterms:modified xsi:type="dcterms:W3CDTF">2022-02-07T20:51:48Z</dcterms:modified>
</cp:coreProperties>
</file>