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8936-FAD3-1340-B562-8248BD841E95}" type="datetimeFigureOut">
              <a:rPr lang="en-US" smtClean="0"/>
              <a:t>5/27/18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B6E6-08B5-F044-9C4A-FB1FF008BB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8936-FAD3-1340-B562-8248BD841E95}" type="datetimeFigureOut">
              <a:rPr lang="en-US" smtClean="0"/>
              <a:t>5/27/18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B6E6-08B5-F044-9C4A-FB1FF008BB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8936-FAD3-1340-B562-8248BD841E95}" type="datetimeFigureOut">
              <a:rPr lang="en-US" smtClean="0"/>
              <a:t>5/27/18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B6E6-08B5-F044-9C4A-FB1FF008BB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8936-FAD3-1340-B562-8248BD841E95}" type="datetimeFigureOut">
              <a:rPr lang="en-US" smtClean="0"/>
              <a:t>5/27/18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B6E6-08B5-F044-9C4A-FB1FF008BB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8936-FAD3-1340-B562-8248BD841E95}" type="datetimeFigureOut">
              <a:rPr lang="en-US" smtClean="0"/>
              <a:t>5/27/18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B6E6-08B5-F044-9C4A-FB1FF008BB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8936-FAD3-1340-B562-8248BD841E95}" type="datetimeFigureOut">
              <a:rPr lang="en-US" smtClean="0"/>
              <a:t>5/27/18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B6E6-08B5-F044-9C4A-FB1FF008BB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8936-FAD3-1340-B562-8248BD841E95}" type="datetimeFigureOut">
              <a:rPr lang="en-US" smtClean="0"/>
              <a:t>5/27/18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B6E6-08B5-F044-9C4A-FB1FF008BB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8936-FAD3-1340-B562-8248BD841E95}" type="datetimeFigureOut">
              <a:rPr lang="en-US" smtClean="0"/>
              <a:t>5/27/18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B6E6-08B5-F044-9C4A-FB1FF008BB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8936-FAD3-1340-B562-8248BD841E95}" type="datetimeFigureOut">
              <a:rPr lang="en-US" smtClean="0"/>
              <a:t>5/27/18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B6E6-08B5-F044-9C4A-FB1FF008BB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8936-FAD3-1340-B562-8248BD841E95}" type="datetimeFigureOut">
              <a:rPr lang="en-US" smtClean="0"/>
              <a:t>5/27/18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B6E6-08B5-F044-9C4A-FB1FF008BB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8936-FAD3-1340-B562-8248BD841E95}" type="datetimeFigureOut">
              <a:rPr lang="en-US" smtClean="0"/>
              <a:t>5/27/18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B6E6-08B5-F044-9C4A-FB1FF008BB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A8936-FAD3-1340-B562-8248BD841E95}" type="datetimeFigureOut">
              <a:rPr lang="en-US" smtClean="0"/>
              <a:t>5/27/18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8B6E6-08B5-F044-9C4A-FB1FF008BB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w1_collage_by_muffins_r_us-d7brqz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913765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558777"/>
            <a:ext cx="9144000" cy="1299223"/>
          </a:xfrm>
          <a:solidFill>
            <a:schemeClr val="tx1"/>
          </a:solidFill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Partner up in A/B</a:t>
            </a:r>
          </a:p>
          <a:p>
            <a:r>
              <a:rPr lang="en-US" dirty="0" smtClean="0"/>
              <a:t>A will look at photo and has one minute to describe in detail.</a:t>
            </a:r>
          </a:p>
          <a:p>
            <a:r>
              <a:rPr lang="en-US" dirty="0" smtClean="0"/>
              <a:t>Then, B will turn and examine and pay partner one compliment</a:t>
            </a:r>
          </a:p>
          <a:p>
            <a:r>
              <a:rPr lang="en-US" dirty="0" smtClean="0"/>
              <a:t>Switch for next photo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Screen%20Shot%202018-03-05%20at%2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8243" y="274638"/>
            <a:ext cx="5482301" cy="606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Screen%20Shot%202018-03-05%20at%2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758" y="1130497"/>
            <a:ext cx="8371042" cy="470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Screen%20Shot%202018-03-05%20at%2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2733" y="761896"/>
            <a:ext cx="6391379" cy="512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Screen%20Shot%202018-03-05%20at%2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453" y="1076125"/>
            <a:ext cx="6405336" cy="480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Treaty-of-Versail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622" y="1417637"/>
            <a:ext cx="8148086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 descr="Unknown-5"/>
          <p:cNvPicPr>
            <a:picLocks noChangeAspect="1"/>
          </p:cNvPicPr>
          <p:nvPr/>
        </p:nvPicPr>
        <p:blipFill>
          <a:blip r:embed="rId2"/>
          <a:srcRect l="-52980" r="-52980"/>
          <a:stretch>
            <a:fillRect/>
          </a:stretch>
        </p:blipFill>
        <p:spPr>
          <a:xfrm>
            <a:off x="-1426542" y="247970"/>
            <a:ext cx="12019079" cy="66100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36</Words>
  <Application>Microsoft Macintosh PowerPoint</Application>
  <PresentationFormat>On-screen Show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Penticton Secondary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 Fitton</dc:creator>
  <cp:lastModifiedBy>Jeff  Fitton</cp:lastModifiedBy>
  <cp:revision>1</cp:revision>
  <dcterms:created xsi:type="dcterms:W3CDTF">2018-05-28T05:19:20Z</dcterms:created>
  <dcterms:modified xsi:type="dcterms:W3CDTF">2018-05-28T05:27:28Z</dcterms:modified>
</cp:coreProperties>
</file>