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7325-9C5F-E742-9F02-153EC652F263}" type="datetimeFigureOut">
              <a:rPr lang="en-US" smtClean="0"/>
              <a:pPr/>
              <a:t>9/4/11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.jpeg"/><Relationship Id="rId20" Type="http://schemas.openxmlformats.org/officeDocument/2006/relationships/image" Target="../media/image4.jpeg"/><Relationship Id="rId4" Type="http://schemas.openxmlformats.org/officeDocument/2006/relationships/image" Target="../media/image9.png"/><Relationship Id="rId7" Type="http://schemas.openxmlformats.org/officeDocument/2006/relationships/image" Target="../media/image5.pn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6" Type="http://schemas.openxmlformats.org/officeDocument/2006/relationships/image" Target="../media/image18.jpeg"/><Relationship Id="rId8" Type="http://schemas.openxmlformats.org/officeDocument/2006/relationships/image" Target="../media/image19.png"/><Relationship Id="rId13" Type="http://schemas.openxmlformats.org/officeDocument/2006/relationships/image" Target="../media/image2.jpeg"/><Relationship Id="rId10" Type="http://schemas.openxmlformats.org/officeDocument/2006/relationships/image" Target="../media/image13.jpeg"/><Relationship Id="rId5" Type="http://schemas.openxmlformats.org/officeDocument/2006/relationships/image" Target="../media/image11.jpeg"/><Relationship Id="rId15" Type="http://schemas.openxmlformats.org/officeDocument/2006/relationships/image" Target="../media/image10.jpeg"/><Relationship Id="rId12" Type="http://schemas.openxmlformats.org/officeDocument/2006/relationships/image" Target="../media/image1.png"/><Relationship Id="rId17" Type="http://schemas.openxmlformats.org/officeDocument/2006/relationships/image" Target="../media/image3.jpeg"/><Relationship Id="rId19" Type="http://schemas.openxmlformats.org/officeDocument/2006/relationships/image" Target="../media/image8.jpeg"/><Relationship Id="rId2" Type="http://schemas.openxmlformats.org/officeDocument/2006/relationships/image" Target="../media/image17.jpeg"/><Relationship Id="rId9" Type="http://schemas.openxmlformats.org/officeDocument/2006/relationships/image" Target="../media/image12.jpeg"/><Relationship Id="rId3" Type="http://schemas.openxmlformats.org/officeDocument/2006/relationships/image" Target="../media/image16.jpeg"/><Relationship Id="rId18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Children Sleep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Photo Essay By James </a:t>
            </a:r>
            <a:r>
              <a:rPr lang="en-US" dirty="0" err="1" smtClean="0">
                <a:solidFill>
                  <a:srgbClr val="FFFF00"/>
                </a:solidFill>
              </a:rPr>
              <a:t>Mollison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Delanie, 9, an aspiring fashion designer, lives with her parents and younger siblings in a large house in</a:t>
            </a:r>
            <a:r>
              <a:rPr lang="en-US" sz="3200" dirty="0" smtClean="0"/>
              <a:t> New Jersey.</a:t>
            </a:r>
            <a:endParaRPr lang="en-US" sz="3200" dirty="0"/>
          </a:p>
        </p:txBody>
      </p:sp>
      <p:pic>
        <p:nvPicPr>
          <p:cNvPr id="4" name="Content Placeholder 3" descr="wherechildrensleep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1" r="-100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Jaime, 9, lives with his parents and three siblings on the top floor of an apartment on Fifth Avenue. The family also has homes in Spain and The Hamptons.</a:t>
            </a:r>
            <a:endParaRPr lang="en-US" sz="2800" dirty="0"/>
          </a:p>
        </p:txBody>
      </p:sp>
      <p:pic>
        <p:nvPicPr>
          <p:cNvPr id="4" name="Content Placeholder 3" descr="where-children-sleep-3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Tzvika</a:t>
            </a:r>
            <a:r>
              <a:rPr lang="en-US" sz="3200" dirty="0" smtClean="0"/>
              <a:t>, 9, shares a bedroom in an apartment with his siblings. The family lives in the West Bank in a gated </a:t>
            </a:r>
            <a:r>
              <a:rPr lang="en-US" sz="3200" dirty="0" smtClean="0"/>
              <a:t>Orthodox </a:t>
            </a:r>
            <a:r>
              <a:rPr lang="en-US" sz="3200" dirty="0" smtClean="0"/>
              <a:t>community called </a:t>
            </a:r>
            <a:r>
              <a:rPr lang="en-US" sz="3200" dirty="0" err="1" smtClean="0"/>
              <a:t>Beitar</a:t>
            </a:r>
            <a:r>
              <a:rPr lang="en-US" sz="3200" dirty="0" smtClean="0"/>
              <a:t> </a:t>
            </a:r>
            <a:r>
              <a:rPr lang="en-US" sz="3200" dirty="0" err="1" smtClean="0"/>
              <a:t>Illit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 descr="where-children-sleep-2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Ruyuta</a:t>
            </a:r>
            <a:r>
              <a:rPr lang="en-US" sz="3600" dirty="0" smtClean="0"/>
              <a:t>, 10, a champion sumo wrestler, lives with his family in Tokyo. </a:t>
            </a:r>
            <a:endParaRPr lang="en-US" sz="3600" dirty="0"/>
          </a:p>
        </p:txBody>
      </p:sp>
      <p:pic>
        <p:nvPicPr>
          <p:cNvPr id="4" name="Content Placeholder 3" descr="where_childr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550" r="-65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Joey, 11, killed his first deer at the age of 7. He lives with his family in Kentucky.</a:t>
            </a:r>
            <a:endParaRPr lang="en-US" sz="3200" dirty="0"/>
          </a:p>
        </p:txBody>
      </p:sp>
      <p:pic>
        <p:nvPicPr>
          <p:cNvPr id="4" name="Content Placeholder 3" descr="where-children-sleep-14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87" r="-6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Lamine</a:t>
            </a:r>
            <a:r>
              <a:rPr lang="en-US" sz="3200" dirty="0" smtClean="0"/>
              <a:t>, 12, shares a room with several boys at a </a:t>
            </a:r>
            <a:r>
              <a:rPr lang="en-US" sz="3200" dirty="0" err="1" smtClean="0"/>
              <a:t>Koranic</a:t>
            </a:r>
            <a:r>
              <a:rPr lang="en-US" sz="3200" dirty="0" smtClean="0"/>
              <a:t> school in a village in </a:t>
            </a:r>
            <a:r>
              <a:rPr lang="en-US" sz="3200" dirty="0" err="1" smtClean="0"/>
              <a:t>Senagal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4" name="Content Placeholder 3" descr="where-children-sleep-1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Irkena</a:t>
            </a:r>
            <a:r>
              <a:rPr lang="en-US" sz="3200" dirty="0" smtClean="0"/>
              <a:t>, 14, a member of the semi-nomadic </a:t>
            </a:r>
            <a:r>
              <a:rPr lang="en-US" sz="3200" dirty="0" err="1" smtClean="0"/>
              <a:t>Rendille</a:t>
            </a:r>
            <a:r>
              <a:rPr lang="en-US" sz="3200" dirty="0" smtClean="0"/>
              <a:t> tribe, lives with his mother in a temporary homestead in the </a:t>
            </a:r>
            <a:r>
              <a:rPr lang="en-US" sz="3200" dirty="0" err="1" smtClean="0"/>
              <a:t>Kaisut</a:t>
            </a:r>
            <a:r>
              <a:rPr lang="en-US" sz="3200" dirty="0" smtClean="0"/>
              <a:t> desert, in Kenya .</a:t>
            </a:r>
            <a:endParaRPr lang="en-US" sz="3200" dirty="0"/>
          </a:p>
        </p:txBody>
      </p:sp>
      <p:pic>
        <p:nvPicPr>
          <p:cNvPr id="4" name="Content Placeholder 3" descr="167997_171127736266674_118091668236948_374315_2610070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Prena</a:t>
            </a:r>
            <a:r>
              <a:rPr lang="en-US" sz="3600" dirty="0" smtClean="0"/>
              <a:t>, 14, is a domestic worker. She lives in a cell like room at the top of a house where she works in Katmandu Nepal. </a:t>
            </a:r>
            <a:endParaRPr lang="en-US" sz="3600" dirty="0"/>
          </a:p>
        </p:txBody>
      </p:sp>
      <p:pic>
        <p:nvPicPr>
          <p:cNvPr id="4" name="Content Placeholder 3" descr="where_children_sleep_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4" r="-100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Erien</a:t>
            </a:r>
            <a:r>
              <a:rPr lang="en-US" sz="3600" dirty="0" smtClean="0"/>
              <a:t>, 14, lives in </a:t>
            </a:r>
            <a:r>
              <a:rPr lang="en-US" sz="3600" dirty="0" err="1" smtClean="0"/>
              <a:t>favela</a:t>
            </a:r>
            <a:r>
              <a:rPr lang="en-US" sz="3600" dirty="0" smtClean="0"/>
              <a:t> in Rio De Janeiro, where she slept on the floor until the stages of her pregnancy.</a:t>
            </a:r>
            <a:endParaRPr lang="en-US" sz="3600" dirty="0"/>
          </a:p>
        </p:txBody>
      </p:sp>
      <p:pic>
        <p:nvPicPr>
          <p:cNvPr id="4" name="Content Placeholder 3" descr="where_children_sleep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4" r="-100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Nantio</a:t>
            </a:r>
            <a:r>
              <a:rPr lang="en-US" sz="3600" dirty="0" smtClean="0"/>
              <a:t>, 15, is a member of the </a:t>
            </a:r>
            <a:r>
              <a:rPr lang="en-US" sz="3600" dirty="0" err="1" smtClean="0"/>
              <a:t>Rendillo</a:t>
            </a:r>
            <a:r>
              <a:rPr lang="en-US" sz="3600" dirty="0" smtClean="0"/>
              <a:t> tribe. She lives with her family in a dome made from cattle hide and plastic.</a:t>
            </a:r>
            <a:endParaRPr lang="en-US" sz="3600" dirty="0"/>
          </a:p>
        </p:txBody>
      </p:sp>
      <p:pic>
        <p:nvPicPr>
          <p:cNvPr id="4" name="Content Placeholder 3" descr="where-children-sleep-13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87" r="-6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Jasmin</a:t>
            </a:r>
            <a:r>
              <a:rPr lang="en-US" sz="3200" dirty="0" smtClean="0"/>
              <a:t>, 4, has participated in over a 100 child pageants. She lives in a large house in the Kentucky Countryside. </a:t>
            </a:r>
            <a:endParaRPr lang="en-US" sz="3200" dirty="0"/>
          </a:p>
        </p:txBody>
      </p:sp>
      <p:pic>
        <p:nvPicPr>
          <p:cNvPr id="4" name="Content Placeholder 3" descr="Where-Children-Sleep-02-600x38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640" r="-86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 err="1" smtClean="0"/>
              <a:t>Risa</a:t>
            </a:r>
            <a:r>
              <a:rPr lang="en-US" sz="3556" dirty="0" smtClean="0"/>
              <a:t>, 15, is training to be a Geisha. She lives with 13 women in a teahouse in Kyoto.</a:t>
            </a:r>
            <a:endParaRPr lang="en-US" sz="3556" dirty="0"/>
          </a:p>
        </p:txBody>
      </p:sp>
      <p:pic>
        <p:nvPicPr>
          <p:cNvPr id="4" name="Content Placeholder 3" descr="Picture_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79" r="-22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ere_children_slee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21" y="4229086"/>
            <a:ext cx="2619656" cy="1728973"/>
          </a:xfrm>
          <a:prstGeom prst="rect">
            <a:avLst/>
          </a:prstGeom>
        </p:spPr>
      </p:pic>
      <p:pic>
        <p:nvPicPr>
          <p:cNvPr id="14" name="Picture 13" descr="where_children_sleep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902" y="4653274"/>
            <a:ext cx="2495203" cy="1646834"/>
          </a:xfrm>
          <a:prstGeom prst="rect">
            <a:avLst/>
          </a:prstGeom>
        </p:spPr>
      </p:pic>
      <p:pic>
        <p:nvPicPr>
          <p:cNvPr id="4" name="Picture 3" descr="wherechildrensleep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4" y="0"/>
            <a:ext cx="2520425" cy="1663657"/>
          </a:xfrm>
          <a:prstGeom prst="rect">
            <a:avLst/>
          </a:prstGeom>
        </p:spPr>
      </p:pic>
      <p:pic>
        <p:nvPicPr>
          <p:cNvPr id="5" name="Picture 4" descr="where-children-sleep-2[3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171" y="69808"/>
            <a:ext cx="2216355" cy="1374140"/>
          </a:xfrm>
          <a:prstGeom prst="rect">
            <a:avLst/>
          </a:prstGeom>
        </p:spPr>
      </p:pic>
      <p:pic>
        <p:nvPicPr>
          <p:cNvPr id="6" name="Picture 5" descr="167997_171127736266674_118091668236948_374315_261007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526" y="69808"/>
            <a:ext cx="2310317" cy="1443948"/>
          </a:xfrm>
          <a:prstGeom prst="rect">
            <a:avLst/>
          </a:prstGeom>
        </p:spPr>
      </p:pic>
      <p:pic>
        <p:nvPicPr>
          <p:cNvPr id="7" name="Picture 6" descr="wherechildrensleep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6524" y="0"/>
            <a:ext cx="2521754" cy="1663657"/>
          </a:xfrm>
          <a:prstGeom prst="rect">
            <a:avLst/>
          </a:prstGeom>
        </p:spPr>
      </p:pic>
      <p:pic>
        <p:nvPicPr>
          <p:cNvPr id="9" name="Picture 8" descr="Picture_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54" y="1443948"/>
            <a:ext cx="2740142" cy="1575582"/>
          </a:xfrm>
          <a:prstGeom prst="rect">
            <a:avLst/>
          </a:prstGeom>
        </p:spPr>
      </p:pic>
      <p:pic>
        <p:nvPicPr>
          <p:cNvPr id="10" name="Picture 9" descr="where_childre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086965"/>
            <a:ext cx="2518171" cy="1566309"/>
          </a:xfrm>
          <a:prstGeom prst="rect">
            <a:avLst/>
          </a:prstGeom>
        </p:spPr>
      </p:pic>
      <p:pic>
        <p:nvPicPr>
          <p:cNvPr id="11" name="Picture 10" descr="where-children-sleep-14[3]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8171" y="3019530"/>
            <a:ext cx="2503234" cy="1566309"/>
          </a:xfrm>
          <a:prstGeom prst="rect">
            <a:avLst/>
          </a:prstGeom>
        </p:spPr>
      </p:pic>
      <p:pic>
        <p:nvPicPr>
          <p:cNvPr id="12" name="Picture 11" descr="where-children-sleep-1[3]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405" y="3019530"/>
            <a:ext cx="1750210" cy="1085130"/>
          </a:xfrm>
          <a:prstGeom prst="rect">
            <a:avLst/>
          </a:prstGeom>
        </p:spPr>
      </p:pic>
      <p:pic>
        <p:nvPicPr>
          <p:cNvPr id="15" name="Picture 14" descr="Where-Children-Sleep-02-600x38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6524" y="3019530"/>
            <a:ext cx="1971741" cy="1271773"/>
          </a:xfrm>
          <a:prstGeom prst="rect">
            <a:avLst/>
          </a:prstGeom>
        </p:spPr>
      </p:pic>
      <p:pic>
        <p:nvPicPr>
          <p:cNvPr id="18" name="Picture 17" descr="where-children-sleep-9[3]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6524" y="4291303"/>
            <a:ext cx="1816030" cy="1136316"/>
          </a:xfrm>
          <a:prstGeom prst="rect">
            <a:avLst/>
          </a:prstGeom>
        </p:spPr>
      </p:pic>
      <p:pic>
        <p:nvPicPr>
          <p:cNvPr id="19" name="Picture 18" descr="where_children_sleep_1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5301" y="5594068"/>
            <a:ext cx="1915048" cy="1263932"/>
          </a:xfrm>
          <a:prstGeom prst="rect">
            <a:avLst/>
          </a:prstGeom>
        </p:spPr>
      </p:pic>
      <p:pic>
        <p:nvPicPr>
          <p:cNvPr id="20" name="Picture 19" descr="where-children-sleep-3[3]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4545" y="5211165"/>
            <a:ext cx="1792129" cy="1111120"/>
          </a:xfrm>
          <a:prstGeom prst="rect">
            <a:avLst/>
          </a:prstGeom>
        </p:spPr>
      </p:pic>
      <p:pic>
        <p:nvPicPr>
          <p:cNvPr id="21" name="Picture 20" descr="where-children-sleep-13[3]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1358" y="1663657"/>
            <a:ext cx="2166920" cy="1355873"/>
          </a:xfrm>
          <a:prstGeom prst="rect">
            <a:avLst/>
          </a:prstGeom>
        </p:spPr>
      </p:pic>
      <p:pic>
        <p:nvPicPr>
          <p:cNvPr id="13" name="Picture 12" descr="where-children-sleep-5[3]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73309" y="1572437"/>
            <a:ext cx="2334020" cy="1447093"/>
          </a:xfrm>
          <a:prstGeom prst="rect">
            <a:avLst/>
          </a:prstGeom>
        </p:spPr>
      </p:pic>
      <p:pic>
        <p:nvPicPr>
          <p:cNvPr id="8" name="Picture 7" descr="where-children-sleep-4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37888" y="1443948"/>
            <a:ext cx="2541262" cy="1575582"/>
          </a:xfrm>
          <a:prstGeom prst="rect">
            <a:avLst/>
          </a:prstGeom>
        </p:spPr>
      </p:pic>
      <p:pic>
        <p:nvPicPr>
          <p:cNvPr id="17" name="Picture 16" descr="where-children-sleep-10[3]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21405" y="4095382"/>
            <a:ext cx="1783215" cy="1115783"/>
          </a:xfrm>
          <a:prstGeom prst="rect">
            <a:avLst/>
          </a:prstGeom>
        </p:spPr>
      </p:pic>
      <p:pic>
        <p:nvPicPr>
          <p:cNvPr id="22" name="Picture 21" descr="wherechildrensleep02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2826" y="5364102"/>
            <a:ext cx="2325515" cy="145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4 year old from Romania, who, with his family, sleeps on a mattress outside of Rome. </a:t>
            </a:r>
            <a:endParaRPr lang="en-US" sz="3600" dirty="0"/>
          </a:p>
        </p:txBody>
      </p:sp>
      <p:pic>
        <p:nvPicPr>
          <p:cNvPr id="4" name="Content Placeholder 3" descr="where-children-sleep-9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87" r="-6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Indira</a:t>
            </a:r>
            <a:r>
              <a:rPr lang="en-US" sz="3600" dirty="0" smtClean="0"/>
              <a:t>, 7, works at a local granite quarry. She lives with her family in a one room house near Katmandu Nepal</a:t>
            </a:r>
            <a:endParaRPr lang="en-US" sz="3600" dirty="0"/>
          </a:p>
        </p:txBody>
      </p:sp>
      <p:pic>
        <p:nvPicPr>
          <p:cNvPr id="4" name="Content Placeholder 3" descr="where-children-sleep-5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Roathy</a:t>
            </a:r>
            <a:r>
              <a:rPr lang="en-US" sz="3600" dirty="0" smtClean="0"/>
              <a:t>, 8, lives with his family on top of a large dump on the outskirts of Phnom Penh Cambodia</a:t>
            </a:r>
            <a:endParaRPr lang="en-US" sz="3600" dirty="0"/>
          </a:p>
        </p:txBody>
      </p:sp>
      <p:pic>
        <p:nvPicPr>
          <p:cNvPr id="4" name="Content Placeholder 3" descr="wherechildrensleep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95" r="-68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Justin, 8, plays football, basketball and baseball. He lives in a 4 bedroom house in New Jersey.</a:t>
            </a:r>
            <a:endParaRPr lang="en-US" sz="3600" dirty="0"/>
          </a:p>
        </p:txBody>
      </p:sp>
      <p:pic>
        <p:nvPicPr>
          <p:cNvPr id="4" name="Content Placeholder 3" descr="wherechildrensleep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971" r="-99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Alyssa lives in a small wooden house in Appalachia.</a:t>
            </a:r>
            <a:endParaRPr lang="en-US" sz="3600" dirty="0"/>
          </a:p>
        </p:txBody>
      </p:sp>
      <p:pic>
        <p:nvPicPr>
          <p:cNvPr id="4" name="Content Placeholder 3" descr="where_children_sleep_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4" r="-100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Ahkohxet</a:t>
            </a:r>
            <a:r>
              <a:rPr lang="en-US" sz="3600" dirty="0" smtClean="0"/>
              <a:t>, 8, is a member of the </a:t>
            </a:r>
            <a:r>
              <a:rPr lang="en-US" sz="3600" dirty="0" err="1" smtClean="0"/>
              <a:t>Kraho</a:t>
            </a:r>
            <a:r>
              <a:rPr lang="en-US" sz="3600" dirty="0" smtClean="0"/>
              <a:t> tribe, living in the Amazon basin in Brazil.</a:t>
            </a:r>
            <a:endParaRPr lang="en-US" sz="3600" dirty="0"/>
          </a:p>
        </p:txBody>
      </p:sp>
      <p:pic>
        <p:nvPicPr>
          <p:cNvPr id="4" name="Content Placeholder 3" descr="where-children-sleep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Dong, 9, shares a room with his sisters and parents in Yunnan Province, China. </a:t>
            </a:r>
            <a:endParaRPr lang="en-US" dirty="0"/>
          </a:p>
        </p:txBody>
      </p:sp>
      <p:pic>
        <p:nvPicPr>
          <p:cNvPr id="4" name="Content Placeholder 3" descr="where-children-sleep-10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87" r="-6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448</Words>
  <Application>Microsoft Macintosh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Where Children Sleep </vt:lpstr>
      <vt:lpstr>Jasmin, 4, has participated in over a 100 child pageants. She lives in a large house in the Kentucky Countryside. </vt:lpstr>
      <vt:lpstr>A 4 year old from Romania, who, with his family, sleeps on a mattress outside of Rome. </vt:lpstr>
      <vt:lpstr>Indira, 7, works at a local granite quarry. She lives with her family in a one room house near Katmandu Nepal</vt:lpstr>
      <vt:lpstr>Roathy, 8, lives with his family on top of a large dump on the outskirts of Phnom Penh Cambodia</vt:lpstr>
      <vt:lpstr>Justin, 8, plays football, basketball and baseball. He lives in a 4 bedroom house in New Jersey.</vt:lpstr>
      <vt:lpstr>Alyssa lives in a small wooden house in Appalachia.</vt:lpstr>
      <vt:lpstr>Ahkohxet, 8, is a member of the Kraho tribe, living in the Amazon basin in Brazil.</vt:lpstr>
      <vt:lpstr>Dong, 9, shares a room with his sisters and parents in Yunnan Province, China. </vt:lpstr>
      <vt:lpstr>Delanie, 9, an aspiring fashion designer, lives with her parents and younger siblings in a large house in New Jersey.</vt:lpstr>
      <vt:lpstr>Jaime, 9, lives with his parents and three siblings on the top floor of an apartment on Fifth Avenue. The family also has homes in Spain and The Hamptons.</vt:lpstr>
      <vt:lpstr>Tzvika, 9, shares a bedroom in an apartment with his siblings. The family lives in the West Bank in a gated Orthodox community called Beitar Illit.</vt:lpstr>
      <vt:lpstr>Ruyuta, 10, a champion sumo wrestler, lives with his family in Tokyo. </vt:lpstr>
      <vt:lpstr>Joey, 11, killed his first deer at the age of 7. He lives with his family in Kentucky.</vt:lpstr>
      <vt:lpstr>Lamine, 12, shares a room with several boys at a Koranic school in a village in Senagal. </vt:lpstr>
      <vt:lpstr>Irkena, 14, a member of the semi-nomadic Rendille tribe, lives with his mother in a temporary homestead in the Kaisut desert, in Kenya .</vt:lpstr>
      <vt:lpstr>Prena, 14, is a domestic worker. She lives in a cell like room at the top of a house where she works in Katmandu Nepal. </vt:lpstr>
      <vt:lpstr>Erien, 14, lives in favela in Rio De Janeiro, where she slept on the floor until the stages of her pregnancy.</vt:lpstr>
      <vt:lpstr>Nantio, 15, is a member of the Rendillo tribe. She lives with her family in a dome made from cattle hide and plastic.</vt:lpstr>
      <vt:lpstr>Risa, 15, is training to be a Geisha. She lives with 13 women in a teahouse in Kyoto.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Children Sleep </dc:title>
  <dc:creator>Erica Foote</dc:creator>
  <cp:lastModifiedBy>Erica Foote</cp:lastModifiedBy>
  <cp:revision>13</cp:revision>
  <dcterms:created xsi:type="dcterms:W3CDTF">2011-09-04T18:09:48Z</dcterms:created>
  <dcterms:modified xsi:type="dcterms:W3CDTF">2011-09-04T18:22:25Z</dcterms:modified>
</cp:coreProperties>
</file>