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2BA3E02-8441-455C-B8AC-75657B7C28A5}" type="datetimeFigureOut">
              <a:rPr lang="en-US" smtClean="0"/>
              <a:t>4/18/2017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5AA3BA5-4A2D-4E4F-91F3-0263A30BEC5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BA3E02-8441-455C-B8AC-75657B7C28A5}"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BA3E02-8441-455C-B8AC-75657B7C28A5}"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BA3E02-8441-455C-B8AC-75657B7C28A5}"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BA3E02-8441-455C-B8AC-75657B7C28A5}"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5AA3BA5-4A2D-4E4F-91F3-0263A30BEC5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BA3E02-8441-455C-B8AC-75657B7C28A5}"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BA3E02-8441-455C-B8AC-75657B7C28A5}"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BA3E02-8441-455C-B8AC-75657B7C28A5}"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A3E02-8441-455C-B8AC-75657B7C28A5}"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BA3E02-8441-455C-B8AC-75657B7C28A5}"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BA3E02-8441-455C-B8AC-75657B7C28A5}"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A3BA5-4A2D-4E4F-91F3-0263A30BEC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2BA3E02-8441-455C-B8AC-75657B7C28A5}" type="datetimeFigureOut">
              <a:rPr lang="en-US" smtClean="0"/>
              <a:t>4/18/2017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5AA3BA5-4A2D-4E4F-91F3-0263A30BEC5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Rights of witness</a:t>
            </a:r>
            <a:endParaRPr lang="en-US" dirty="0"/>
          </a:p>
        </p:txBody>
      </p:sp>
    </p:spTree>
    <p:extLst>
      <p:ext uri="{BB962C8B-B14F-4D97-AF65-F5344CB8AC3E}">
        <p14:creationId xmlns:p14="http://schemas.microsoft.com/office/powerpoint/2010/main" val="209144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rights as a witness </a:t>
            </a:r>
            <a:endParaRPr lang="en-US" dirty="0"/>
          </a:p>
        </p:txBody>
      </p:sp>
      <p:sp>
        <p:nvSpPr>
          <p:cNvPr id="3" name="Content Placeholder 2"/>
          <p:cNvSpPr>
            <a:spLocks noGrp="1"/>
          </p:cNvSpPr>
          <p:nvPr>
            <p:ph idx="1"/>
          </p:nvPr>
        </p:nvSpPr>
        <p:spPr/>
        <p:txBody>
          <a:bodyPr/>
          <a:lstStyle/>
          <a:p>
            <a:r>
              <a:rPr lang="en-US" dirty="0" smtClean="0"/>
              <a:t>Any witness has the rights not to have what they say used against them in any other court case then the one that they are testifying in. And if you don’t speak the language that the court is conducting the trial in you have to right to a translator.</a:t>
            </a:r>
            <a:endParaRPr lang="en-US" dirty="0"/>
          </a:p>
        </p:txBody>
      </p:sp>
    </p:spTree>
    <p:extLst>
      <p:ext uri="{BB962C8B-B14F-4D97-AF65-F5344CB8AC3E}">
        <p14:creationId xmlns:p14="http://schemas.microsoft.com/office/powerpoint/2010/main" val="315573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be a witness</a:t>
            </a:r>
            <a:endParaRPr lang="en-US" dirty="0"/>
          </a:p>
        </p:txBody>
      </p:sp>
      <p:sp>
        <p:nvSpPr>
          <p:cNvPr id="3" name="Content Placeholder 2"/>
          <p:cNvSpPr>
            <a:spLocks noGrp="1"/>
          </p:cNvSpPr>
          <p:nvPr>
            <p:ph idx="1"/>
          </p:nvPr>
        </p:nvSpPr>
        <p:spPr/>
        <p:txBody>
          <a:bodyPr/>
          <a:lstStyle/>
          <a:p>
            <a:r>
              <a:rPr lang="en-US" dirty="0" smtClean="0"/>
              <a:t>A witness can be any one the testifies or gives a statement in a court room, even the defendant or accused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399" y="2971800"/>
            <a:ext cx="3412639" cy="293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35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become a witness</a:t>
            </a:r>
            <a:endParaRPr lang="en-US" dirty="0"/>
          </a:p>
        </p:txBody>
      </p:sp>
      <p:sp>
        <p:nvSpPr>
          <p:cNvPr id="3" name="Content Placeholder 2"/>
          <p:cNvSpPr>
            <a:spLocks noGrp="1"/>
          </p:cNvSpPr>
          <p:nvPr>
            <p:ph idx="1"/>
          </p:nvPr>
        </p:nvSpPr>
        <p:spPr/>
        <p:txBody>
          <a:bodyPr/>
          <a:lstStyle/>
          <a:p>
            <a:r>
              <a:rPr lang="en-US" dirty="0"/>
              <a:t>You can agree to become or be ordered to become a </a:t>
            </a:r>
            <a:r>
              <a:rPr lang="en-US" dirty="0" smtClean="0"/>
              <a:t>witness by receiving a subpoena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14472"/>
            <a:ext cx="5715000" cy="356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48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a oath</a:t>
            </a:r>
            <a:endParaRPr lang="en-US" dirty="0"/>
          </a:p>
        </p:txBody>
      </p:sp>
      <p:sp>
        <p:nvSpPr>
          <p:cNvPr id="3" name="Content Placeholder 2"/>
          <p:cNvSpPr>
            <a:spLocks noGrp="1"/>
          </p:cNvSpPr>
          <p:nvPr>
            <p:ph idx="1"/>
          </p:nvPr>
        </p:nvSpPr>
        <p:spPr/>
        <p:txBody>
          <a:bodyPr/>
          <a:lstStyle/>
          <a:p>
            <a:r>
              <a:rPr lang="en-US" dirty="0" smtClean="0"/>
              <a:t>You must swear the you will tell the truth and under law you are held to that, if you are found out to be lying knowingly then you can face jail time of up to 14 years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43434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02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a:t>
            </a:r>
            <a:endParaRPr lang="en-US" dirty="0"/>
          </a:p>
        </p:txBody>
      </p:sp>
      <p:sp>
        <p:nvSpPr>
          <p:cNvPr id="3" name="Content Placeholder 2"/>
          <p:cNvSpPr>
            <a:spLocks noGrp="1"/>
          </p:cNvSpPr>
          <p:nvPr>
            <p:ph idx="1"/>
          </p:nvPr>
        </p:nvSpPr>
        <p:spPr/>
        <p:txBody>
          <a:bodyPr/>
          <a:lstStyle/>
          <a:p>
            <a:r>
              <a:rPr lang="en-US" dirty="0"/>
              <a:t>A female Muslim witness in a sexual assault case wished to wear her </a:t>
            </a:r>
            <a:r>
              <a:rPr lang="en-US" dirty="0" err="1"/>
              <a:t>niqab</a:t>
            </a:r>
            <a:r>
              <a:rPr lang="en-US" dirty="0"/>
              <a:t> while testifying, the court denied this request. A matter that halted the whole trial while the decision was taken to the supreme court of Canada were they ruled that wearing this religious piece would interfere with the courts ability to give a fair trial. This is breaking the religious right of this woman that is stated under the charter.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5486400"/>
            <a:ext cx="1772964" cy="118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40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r>
              <a:rPr lang="en-US" dirty="0"/>
              <a:t>A German speaking Canadian citizen is asked to be a witness in court, he agrees. This man doesn’t speak English and request a translator in court so that he can give his statement. The courts deny him this request. This is breaking his Rights as Witness.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64820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14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0644"/>
            <a:ext cx="9144000" cy="1754326"/>
          </a:xfrm>
          <a:prstGeom prst="rect">
            <a:avLst/>
          </a:prstGeom>
        </p:spPr>
        <p:txBody>
          <a:bodyPr wrap="square">
            <a:spAutoFit/>
          </a:bodyPr>
          <a:lstStyle/>
          <a:p>
            <a:r>
              <a:rPr lang="en-US" dirty="0" smtClean="0"/>
              <a:t>Source:</a:t>
            </a:r>
          </a:p>
          <a:p>
            <a:r>
              <a:rPr lang="en-US" dirty="0" smtClean="0"/>
              <a:t>https://scc-csc.lexum.com/scc-csc/scc-csc/en/item/12779/index.do </a:t>
            </a:r>
          </a:p>
          <a:p>
            <a:r>
              <a:rPr lang="en-US" dirty="0" smtClean="0"/>
              <a:t>http://www.legal-info-legale.nb.ca/en/being_a_witness_court </a:t>
            </a:r>
          </a:p>
          <a:p>
            <a:r>
              <a:rPr lang="en-US" dirty="0" smtClean="0"/>
              <a:t>http://www.theglobeandmail.com/news/national/witness-may-be-required-to-remove-niqab-while-testifying-top-court/article6588243/?page=all </a:t>
            </a:r>
          </a:p>
          <a:p>
            <a:r>
              <a:rPr lang="en-US" dirty="0" smtClean="0"/>
              <a:t>http://laws-lois.justice.gc.ca/eng/Const/page-15.html </a:t>
            </a:r>
            <a:endParaRPr lang="en-US" dirty="0"/>
          </a:p>
        </p:txBody>
      </p:sp>
    </p:spTree>
    <p:extLst>
      <p:ext uri="{BB962C8B-B14F-4D97-AF65-F5344CB8AC3E}">
        <p14:creationId xmlns:p14="http://schemas.microsoft.com/office/powerpoint/2010/main" val="885687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TotalTime>
  <Words>295</Words>
  <Application>Microsoft Office PowerPoint</Application>
  <PresentationFormat>On-screen Show (4:3)</PresentationFormat>
  <Paragraphs>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Rights of witness</vt:lpstr>
      <vt:lpstr>Your rights as a witness </vt:lpstr>
      <vt:lpstr>Who can be a witness</vt:lpstr>
      <vt:lpstr>How to become a witness</vt:lpstr>
      <vt:lpstr>Giving a oath</vt:lpstr>
      <vt:lpstr>Real life </vt:lpstr>
      <vt:lpstr>Example </vt:lpstr>
      <vt:lpstr>PowerPoint Presentation</vt:lpstr>
    </vt:vector>
  </TitlesOfParts>
  <Company>School District 67 - Okanagan Skaha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of witness</dc:title>
  <dc:creator>Smeltzer, Max</dc:creator>
  <cp:lastModifiedBy>Smeltzer, Max</cp:lastModifiedBy>
  <cp:revision>4</cp:revision>
  <dcterms:created xsi:type="dcterms:W3CDTF">2017-04-07T18:12:35Z</dcterms:created>
  <dcterms:modified xsi:type="dcterms:W3CDTF">2017-04-18T18:33:25Z</dcterms:modified>
</cp:coreProperties>
</file>