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119C9-D7F6-49BD-BD8D-E1F617E99398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B816-DCBD-4DCF-83E2-F63E5D20A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7F3E4-7273-451F-9B5E-EA2D23130D52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E3155-B957-471E-ABEE-BB6EE03D1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03F25-72ED-4C86-8339-44DF3DCF84FB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2D21-186A-4CF1-804E-B56FE9E18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9A1D-55EA-43E8-97E4-EF151B34796B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39AC-45F6-4118-A0DE-20A20130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258B-9308-4A8D-B631-61B8FDB76177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C7D9-18C4-440D-8F02-7F564B3C8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ACA16-02F9-4CA6-B11E-B2661E415C1F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9CECA-2BBD-48E3-BB43-48DA7FA68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7BE1-4016-4A89-91E4-B1166DF78A94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7A613-370B-443A-9B3E-666680D67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F6CC-5B54-4E05-AA2D-4019DF162E21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2FBF4-8C3F-4DD6-B3F6-CBF405921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0040-03BE-4F8E-81F8-1419D4323E6E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7BB29-BD4B-4F75-BD64-4DAC8F9A7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FB43-AC2F-4421-B554-E24DC1CC7E60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C705-F1F0-4754-B92C-04B3FD94E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677D1-322D-4F0A-B858-F4B770FD7C24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2A4F2-460B-47F9-87B2-3DDB8F8F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3ED6A-4778-4942-8BB4-519CFF739925}" type="datetimeFigureOut">
              <a:rPr lang="en-US"/>
              <a:pPr>
                <a:defRPr/>
              </a:pPr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AB4691-7E5F-46D5-899A-AF5AC67D1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16_1722833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975"/>
            <a:ext cx="91440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06_beichua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6238"/>
            <a:ext cx="9144000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2014708.bin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4163" y="0"/>
            <a:ext cx="10148888" cy="654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10_olyprep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4200"/>
            <a:ext cx="914400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2020050-1.bin_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450" y="377825"/>
            <a:ext cx="9188450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3" descr="16_1722833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85127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" descr="06_beichua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2563" y="34925"/>
            <a:ext cx="3881437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" descr="2014708.bin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41488" y="2541588"/>
            <a:ext cx="4776787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" descr="10_olyprep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9725" y="4457700"/>
            <a:ext cx="3635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" descr="2020050-1.bin_2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325" y="4740275"/>
            <a:ext cx="3228975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Foote</dc:creator>
  <cp:lastModifiedBy>Jeff Fitton</cp:lastModifiedBy>
  <cp:revision>2</cp:revision>
  <dcterms:created xsi:type="dcterms:W3CDTF">2010-02-14T22:27:34Z</dcterms:created>
  <dcterms:modified xsi:type="dcterms:W3CDTF">2011-09-15T04:42:02Z</dcterms:modified>
</cp:coreProperties>
</file>