
<file path=[Content_Types].xml><?xml version="1.0" encoding="utf-8"?>
<Types xmlns="http://schemas.openxmlformats.org/package/2006/content-types"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5.xml" ContentType="application/vnd.openxmlformats-officedocument.presentationml.slide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slideLayouts/slideLayout13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3" r:id="rId8"/>
    <p:sldId id="262" r:id="rId9"/>
    <p:sldId id="273" r:id="rId10"/>
    <p:sldId id="274" r:id="rId11"/>
    <p:sldId id="264" r:id="rId12"/>
    <p:sldId id="265" r:id="rId13"/>
    <p:sldId id="271" r:id="rId14"/>
    <p:sldId id="272" r:id="rId15"/>
    <p:sldId id="267" r:id="rId16"/>
    <p:sldId id="269" r:id="rId17"/>
    <p:sldId id="268" r:id="rId18"/>
    <p:sldId id="266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14" Type="http://schemas.openxmlformats.org/officeDocument/2006/relationships/slide" Target="slides/slide13.xml"/><Relationship Id="rId23" Type="http://schemas.openxmlformats.org/officeDocument/2006/relationships/viewProps" Target="viewProps.xml"/><Relationship Id="rId4" Type="http://schemas.openxmlformats.org/officeDocument/2006/relationships/slide" Target="slides/slide3.xml"/><Relationship Id="rId11" Type="http://schemas.openxmlformats.org/officeDocument/2006/relationships/slide" Target="slides/slide10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presProps" Target="presProps.xml"/><Relationship Id="rId21" Type="http://schemas.openxmlformats.org/officeDocument/2006/relationships/printerSettings" Target="printerSettings/printerSettings1.bin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3776472"/>
            <a:ext cx="7196328" cy="147002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" y="5257800"/>
            <a:ext cx="7196328" cy="98755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Font typeface="Wingdings 2" pitchFamily="18" charset="2"/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4267200"/>
            <a:ext cx="7612063" cy="1100138"/>
          </a:xfrm>
        </p:spPr>
        <p:txBody>
          <a:bodyPr anchor="b"/>
          <a:lstStyle>
            <a:lvl1pPr algn="ctr">
              <a:defRPr sz="44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1779080" y="450465"/>
            <a:ext cx="5486400" cy="3626214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Wingdings 2" pitchFamily="18" charset="2"/>
              <a:buNone/>
              <a:defRPr sz="18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5175" y="5443538"/>
            <a:ext cx="7612063" cy="804862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4082874" y="3187732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4623469" y="338031"/>
            <a:ext cx="4141140" cy="288137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0" y="457200"/>
            <a:ext cx="1497106" cy="5810250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6888" y="457200"/>
            <a:ext cx="6513511" cy="5810250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889" y="3774328"/>
            <a:ext cx="7199311" cy="1470025"/>
          </a:xfrm>
        </p:spPr>
        <p:txBody>
          <a:bodyPr anchor="b" anchorCtr="0"/>
          <a:lstStyle>
            <a:lvl1pPr algn="l">
              <a:defRPr sz="48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888" y="5257800"/>
            <a:ext cx="7199312" cy="9906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4493544" y="555043"/>
            <a:ext cx="4142460" cy="3085398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CA" smtClean="0"/>
              <a:t>Click icon to add picture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5" y="2236694"/>
            <a:ext cx="7612063" cy="1362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3617259"/>
            <a:ext cx="7612063" cy="1500187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175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9637" y="2084388"/>
            <a:ext cx="3657600" cy="41830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4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174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9637" y="1687512"/>
            <a:ext cx="3657600" cy="903288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9637" y="2649071"/>
            <a:ext cx="3657600" cy="360829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946" y="381000"/>
            <a:ext cx="3250360" cy="16319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381000"/>
            <a:ext cx="4149725" cy="58864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46" y="2084389"/>
            <a:ext cx="3250360" cy="3935412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None/>
              <a:defRPr sz="18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495800" y="6356350"/>
            <a:ext cx="1143000" cy="365125"/>
          </a:xfrm>
        </p:spPr>
        <p:txBody>
          <a:bodyPr/>
          <a:lstStyle>
            <a:lvl1pPr algn="l">
              <a:defRPr/>
            </a:lvl1pPr>
          </a:lstStyle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67426" y="6356350"/>
            <a:ext cx="53340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174" y="79468"/>
            <a:ext cx="7612063" cy="14176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175" y="2070846"/>
            <a:ext cx="7612064" cy="4182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3D5EDCD-281E-3648-8EE2-52FDE63DAEFD}" type="datetimeFigureOut">
              <a:rPr lang="en-US" smtClean="0"/>
              <a:pPr/>
              <a:t>9/13/11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75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20A6CFCD-D990-594C-94A9-5A36E467F00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 typeface="Wingdings 2" pitchFamily="18" charset="2"/>
        <a:buChar char=""/>
        <a:defRPr sz="2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2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5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the Mountains of North America were formed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5" y="5257800"/>
            <a:ext cx="7527765" cy="987552"/>
          </a:xfrm>
        </p:spPr>
        <p:txBody>
          <a:bodyPr/>
          <a:lstStyle/>
          <a:p>
            <a:r>
              <a:rPr lang="en-US" dirty="0" smtClean="0"/>
              <a:t>Definition: anything higher  than a hill (Really usually around 2000 ft.)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1391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8240" r="-18240"/>
          <a:stretch>
            <a:fillRect/>
          </a:stretch>
        </p:blipFill>
        <p:spPr>
          <a:xfrm>
            <a:off x="-591168" y="207242"/>
            <a:ext cx="6177839" cy="3394913"/>
          </a:xfrm>
        </p:spPr>
      </p:pic>
      <p:pic>
        <p:nvPicPr>
          <p:cNvPr id="5" name="Picture 4" descr="196300_10150208049490821_566205820_8906364_6760613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740" y="251028"/>
            <a:ext cx="4393945" cy="3295459"/>
          </a:xfrm>
          <a:prstGeom prst="rect">
            <a:avLst/>
          </a:prstGeom>
        </p:spPr>
      </p:pic>
      <p:pic>
        <p:nvPicPr>
          <p:cNvPr id="6" name="Picture 5" descr="198025_10150208049600821_566205820_8906365_270301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772" y="3307714"/>
            <a:ext cx="2662715" cy="3550286"/>
          </a:xfrm>
          <a:prstGeom prst="rect">
            <a:avLst/>
          </a:prstGeom>
        </p:spPr>
      </p:pic>
      <p:pic>
        <p:nvPicPr>
          <p:cNvPr id="7" name="Picture 6" descr="DSC0139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390" y="3546487"/>
            <a:ext cx="4415350" cy="33115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Volcanoes can also create islands when they erupt in the sea</a:t>
            </a:r>
            <a:endParaRPr lang="en-US" dirty="0"/>
          </a:p>
        </p:txBody>
      </p:sp>
      <p:pic>
        <p:nvPicPr>
          <p:cNvPr id="5" name="Content Placeholder 4" descr="Cuba Trip 00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40" r="-182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Cuba Trip 009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648914" y="453610"/>
            <a:ext cx="10314457" cy="567255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Cuba Trip 01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40" r="-18240"/>
          <a:stretch>
            <a:fillRect/>
          </a:stretch>
        </p:blipFill>
        <p:spPr>
          <a:xfrm>
            <a:off x="34065" y="1247922"/>
            <a:ext cx="9109935" cy="50049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uba Trip 005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40" r="-18240"/>
          <a:stretch>
            <a:fillRect/>
          </a:stretch>
        </p:blipFill>
        <p:spPr>
          <a:xfrm>
            <a:off x="8869" y="824520"/>
            <a:ext cx="8836293" cy="48546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 Faithful. Yellowstone</a:t>
            </a:r>
            <a:endParaRPr lang="en-US" dirty="0"/>
          </a:p>
        </p:txBody>
      </p:sp>
      <p:pic>
        <p:nvPicPr>
          <p:cNvPr id="4" name="Content Placeholder 3" descr="wyoming-old-faithfu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789" r="-2278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Ice Age: Wore Down Mountains and Created the Prairies</a:t>
            </a:r>
            <a:endParaRPr lang="en-US" dirty="0"/>
          </a:p>
        </p:txBody>
      </p:sp>
      <p:pic>
        <p:nvPicPr>
          <p:cNvPr id="7" name="Content Placeholder 6" descr="images.jpe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-21479" b="-21479"/>
          <a:stretch>
            <a:fillRect/>
          </a:stretch>
        </p:blipFill>
        <p:spPr/>
      </p:pic>
      <p:pic>
        <p:nvPicPr>
          <p:cNvPr id="8" name="Content Placeholder 7" descr="300px-AntarcticaDomeCSnow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7977" b="-2797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Glacier Eroding Mountains</a:t>
            </a:r>
            <a:endParaRPr lang="en-US" dirty="0"/>
          </a:p>
        </p:txBody>
      </p:sp>
      <p:pic>
        <p:nvPicPr>
          <p:cNvPr id="4" name="Content Placeholder 3" descr="crevass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776" r="-4577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76" y="653208"/>
            <a:ext cx="7612063" cy="1417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Prairies </a:t>
            </a:r>
            <a:r>
              <a:rPr lang="en-US" dirty="0"/>
              <a:t>c</a:t>
            </a:r>
            <a:r>
              <a:rPr lang="en-US" dirty="0" smtClean="0"/>
              <a:t>aused by dams of glacier silts that clogged up lakes. Eventually they dried out</a:t>
            </a:r>
            <a:endParaRPr lang="en-US" dirty="0"/>
          </a:p>
        </p:txBody>
      </p:sp>
      <p:pic>
        <p:nvPicPr>
          <p:cNvPr id="4" name="Content Placeholder 3" descr="regions_glacial.gif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0658" r="-10658"/>
          <a:stretch>
            <a:fillRect/>
          </a:stretch>
        </p:blipFill>
        <p:spPr>
          <a:xfrm>
            <a:off x="1403319" y="2822586"/>
            <a:ext cx="6638765" cy="364730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Terms to know (please copy down)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Topography: What the land looks like</a:t>
            </a:r>
          </a:p>
          <a:p>
            <a:endParaRPr lang="en-US" dirty="0" smtClean="0"/>
          </a:p>
          <a:p>
            <a:r>
              <a:rPr lang="en-US" dirty="0" smtClean="0"/>
              <a:t>Climate: Temperature and amount (or lack of) precipitation</a:t>
            </a:r>
          </a:p>
          <a:p>
            <a:endParaRPr lang="en-US" dirty="0" smtClean="0"/>
          </a:p>
          <a:p>
            <a:r>
              <a:rPr lang="en-US" dirty="0" smtClean="0"/>
              <a:t>Vegetation: What grows there (naturally)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fold mountains are created</a:t>
            </a:r>
            <a:endParaRPr lang="en-US" dirty="0"/>
          </a:p>
        </p:txBody>
      </p:sp>
      <p:pic>
        <p:nvPicPr>
          <p:cNvPr id="4" name="Content Placeholder 3" descr="bild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9231" r="-92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Rocky Mountains (an example)</a:t>
            </a:r>
            <a:endParaRPr lang="en-US" dirty="0"/>
          </a:p>
        </p:txBody>
      </p:sp>
      <p:pic>
        <p:nvPicPr>
          <p:cNvPr id="4" name="Content Placeholder 3" descr="wyoming-rocky-mountain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2732" r="-22732"/>
          <a:stretch>
            <a:fillRect/>
          </a:stretch>
        </p:blipFill>
        <p:spPr>
          <a:xfrm>
            <a:off x="0" y="1371952"/>
            <a:ext cx="9144000" cy="50288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Mount_Everest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6335" b="-26335"/>
          <a:stretch>
            <a:fillRect/>
          </a:stretch>
        </p:blipFill>
        <p:spPr>
          <a:xfrm>
            <a:off x="1533695" y="430928"/>
            <a:ext cx="5750892" cy="6584950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84795" y="430928"/>
            <a:ext cx="8231994" cy="115670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Mt. Everest is a fold Mountain that is getting taller and taller. Eventually it will get too tall and fall over.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156282"/>
            <a:ext cx="8229600" cy="1143000"/>
          </a:xfrm>
        </p:spPr>
        <p:txBody>
          <a:bodyPr/>
          <a:lstStyle/>
          <a:p>
            <a:r>
              <a:rPr lang="en-US" dirty="0" smtClean="0"/>
              <a:t>Volcanic Mountains</a:t>
            </a:r>
            <a:endParaRPr lang="en-US" dirty="0"/>
          </a:p>
        </p:txBody>
      </p:sp>
      <p:pic>
        <p:nvPicPr>
          <p:cNvPr id="6" name="Picture 5" descr="MSH80_eruption_mount_st_helens_05-18-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424" y="737225"/>
            <a:ext cx="3862670" cy="5794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Mount St Helens. May 20, 1980 Before and After</a:t>
            </a:r>
            <a:endParaRPr lang="en-US" dirty="0"/>
          </a:p>
        </p:txBody>
      </p:sp>
      <p:pic>
        <p:nvPicPr>
          <p:cNvPr id="4" name="Picture 3" descr="mount st helen before and af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60" y="1430935"/>
            <a:ext cx="7420876" cy="46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Mount Rainier Near Tacoma Washington</a:t>
            </a:r>
            <a:endParaRPr lang="en-US" dirty="0"/>
          </a:p>
        </p:txBody>
      </p:sp>
      <p:pic>
        <p:nvPicPr>
          <p:cNvPr id="3" name="Picture 2" descr="Mount_Rainier_over_Tacom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403" y="1745412"/>
            <a:ext cx="6981196" cy="4658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517117"/>
          </a:xfrm>
        </p:spPr>
        <p:txBody>
          <a:bodyPr>
            <a:normAutofit fontScale="90000"/>
          </a:bodyPr>
          <a:lstStyle/>
          <a:p>
            <a:r>
              <a:rPr lang="en-US" sz="4444" dirty="0" smtClean="0"/>
              <a:t>Pinatubo ash </a:t>
            </a:r>
            <a:r>
              <a:rPr lang="en-US" sz="4444" dirty="0"/>
              <a:t>plume reaching a height of 19 km, 3 days before the climactic eruption of 15 June </a:t>
            </a:r>
            <a:r>
              <a:rPr lang="en-US" dirty="0"/>
              <a:t>1991</a:t>
            </a:r>
          </a:p>
        </p:txBody>
      </p:sp>
      <p:pic>
        <p:nvPicPr>
          <p:cNvPr id="3" name="Picture 2" descr="300px-Pinatubo_ash_plume_9106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655" y="2152299"/>
            <a:ext cx="5327208" cy="4705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Vesuvius, Pompeii Italy</a:t>
            </a:r>
            <a:endParaRPr lang="en-US" dirty="0"/>
          </a:p>
        </p:txBody>
      </p:sp>
      <p:pic>
        <p:nvPicPr>
          <p:cNvPr id="4" name="Content Placeholder 3" descr="DSC0138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240" r="-1824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5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</a:majorFont>
      <a:minorFont>
        <a:latin typeface="Book Antiqua"/>
        <a:ea typeface=""/>
        <a:cs typeface=""/>
        <a:font script="Jpan" typeface="ＭＳ 明朝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93</TotalTime>
  <Words>182</Words>
  <Application>Microsoft Macintosh PowerPoint</Application>
  <PresentationFormat>On-screen Show (4:3)</PresentationFormat>
  <Paragraphs>21</Paragraphs>
  <Slides>19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Habitat</vt:lpstr>
      <vt:lpstr>How the Mountains of North America were formed </vt:lpstr>
      <vt:lpstr>How fold mountains are created</vt:lpstr>
      <vt:lpstr>The Rocky Mountains (an example)</vt:lpstr>
      <vt:lpstr>Slide 4</vt:lpstr>
      <vt:lpstr>Volcanic Mountains</vt:lpstr>
      <vt:lpstr>Mount St Helens. May 20, 1980 Before and After</vt:lpstr>
      <vt:lpstr>Mount Rainier Near Tacoma Washington</vt:lpstr>
      <vt:lpstr>Pinatubo ash plume reaching a height of 19 km, 3 days before the climactic eruption of 15 June 1991</vt:lpstr>
      <vt:lpstr>Mt. Vesuvius, Pompeii Italy</vt:lpstr>
      <vt:lpstr>Slide 10</vt:lpstr>
      <vt:lpstr>Volcanoes can also create islands when they erupt in the sea</vt:lpstr>
      <vt:lpstr>Slide 12</vt:lpstr>
      <vt:lpstr>Slide 13</vt:lpstr>
      <vt:lpstr>Slide 14</vt:lpstr>
      <vt:lpstr>Old Faithful. Yellowstone</vt:lpstr>
      <vt:lpstr>Ice Age: Wore Down Mountains and Created the Prairies</vt:lpstr>
      <vt:lpstr>Glacier Eroding Mountains</vt:lpstr>
      <vt:lpstr>Prairies caused by dams of glacier silts that clogged up lakes. Eventually they dried out</vt:lpstr>
      <vt:lpstr>Terms to know (please copy down)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the Mountains of North America were formed </dc:title>
  <dc:creator>Erica Foote</dc:creator>
  <cp:lastModifiedBy>Erica Foote</cp:lastModifiedBy>
  <cp:revision>4</cp:revision>
  <dcterms:created xsi:type="dcterms:W3CDTF">2011-09-13T21:24:27Z</dcterms:created>
  <dcterms:modified xsi:type="dcterms:W3CDTF">2011-09-13T21:44:47Z</dcterms:modified>
</cp:coreProperties>
</file>