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FEA85-1B49-47F7-8045-8FD64B4C6201}" v="51" dt="2024-01-10T04:24:53.109"/>
    <p1510:client id="{E073E6AE-811A-4DFE-A7A5-B93F8073A1FD}" v="9" dt="2024-01-10T04:28:1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tton, Jeff" userId="580d7fa9-771e-4d81-b4de-8902744d95c7" providerId="ADAL" clId="{621FEA85-1B49-47F7-8045-8FD64B4C6201}"/>
    <pc:docChg chg="undo custSel addSld delSld modSld sldOrd">
      <pc:chgData name="Fitton, Jeff" userId="580d7fa9-771e-4d81-b4de-8902744d95c7" providerId="ADAL" clId="{621FEA85-1B49-47F7-8045-8FD64B4C6201}" dt="2024-01-10T04:25:16.008" v="238" actId="47"/>
      <pc:docMkLst>
        <pc:docMk/>
      </pc:docMkLst>
      <pc:sldChg chg="addSp modSp new mod setBg addAnim">
        <pc:chgData name="Fitton, Jeff" userId="580d7fa9-771e-4d81-b4de-8902744d95c7" providerId="ADAL" clId="{621FEA85-1B49-47F7-8045-8FD64B4C6201}" dt="2024-01-10T04:15:44.513" v="122" actId="20577"/>
        <pc:sldMkLst>
          <pc:docMk/>
          <pc:sldMk cId="3717875519" sldId="256"/>
        </pc:sldMkLst>
        <pc:spChg chg="mod">
          <ac:chgData name="Fitton, Jeff" userId="580d7fa9-771e-4d81-b4de-8902744d95c7" providerId="ADAL" clId="{621FEA85-1B49-47F7-8045-8FD64B4C6201}" dt="2024-01-10T04:15:28.098" v="121" actId="404"/>
          <ac:spMkLst>
            <pc:docMk/>
            <pc:sldMk cId="3717875519" sldId="256"/>
            <ac:spMk id="2" creationId="{38ADB3CD-92E3-71C1-8589-9478717A3856}"/>
          </ac:spMkLst>
        </pc:spChg>
        <pc:spChg chg="mod">
          <ac:chgData name="Fitton, Jeff" userId="580d7fa9-771e-4d81-b4de-8902744d95c7" providerId="ADAL" clId="{621FEA85-1B49-47F7-8045-8FD64B4C6201}" dt="2024-01-10T04:15:44.513" v="122" actId="20577"/>
          <ac:spMkLst>
            <pc:docMk/>
            <pc:sldMk cId="3717875519" sldId="256"/>
            <ac:spMk id="3" creationId="{E625D039-A34C-0604-1A63-2B3611024471}"/>
          </ac:spMkLst>
        </pc:spChg>
        <pc:spChg chg="add">
          <ac:chgData name="Fitton, Jeff" userId="580d7fa9-771e-4d81-b4de-8902744d95c7" providerId="ADAL" clId="{621FEA85-1B49-47F7-8045-8FD64B4C6201}" dt="2024-01-10T04:15:07.911" v="80" actId="26606"/>
          <ac:spMkLst>
            <pc:docMk/>
            <pc:sldMk cId="3717875519" sldId="256"/>
            <ac:spMk id="9" creationId="{C1DD1A8A-57D5-4A81-AD04-532B043C5611}"/>
          </ac:spMkLst>
        </pc:spChg>
        <pc:spChg chg="add">
          <ac:chgData name="Fitton, Jeff" userId="580d7fa9-771e-4d81-b4de-8902744d95c7" providerId="ADAL" clId="{621FEA85-1B49-47F7-8045-8FD64B4C6201}" dt="2024-01-10T04:15:07.911" v="80" actId="26606"/>
          <ac:spMkLst>
            <pc:docMk/>
            <pc:sldMk cId="3717875519" sldId="256"/>
            <ac:spMk id="11" creationId="{007891EC-4501-44ED-A8C8-B11B6DB767AB}"/>
          </ac:spMkLst>
        </pc:spChg>
        <pc:picChg chg="add">
          <ac:chgData name="Fitton, Jeff" userId="580d7fa9-771e-4d81-b4de-8902744d95c7" providerId="ADAL" clId="{621FEA85-1B49-47F7-8045-8FD64B4C6201}" dt="2024-01-10T04:15:07.911" v="80" actId="26606"/>
          <ac:picMkLst>
            <pc:docMk/>
            <pc:sldMk cId="3717875519" sldId="256"/>
            <ac:picMk id="5" creationId="{10A93502-CE2A-3A07-C430-F8A92D3A22A9}"/>
          </ac:picMkLst>
        </pc:picChg>
      </pc:sldChg>
      <pc:sldChg chg="addSp delSp modSp new del mod ord setBg">
        <pc:chgData name="Fitton, Jeff" userId="580d7fa9-771e-4d81-b4de-8902744d95c7" providerId="ADAL" clId="{621FEA85-1B49-47F7-8045-8FD64B4C6201}" dt="2024-01-10T04:20:36.858" v="226" actId="47"/>
        <pc:sldMkLst>
          <pc:docMk/>
          <pc:sldMk cId="1832115817" sldId="257"/>
        </pc:sldMkLst>
        <pc:spChg chg="mod">
          <ac:chgData name="Fitton, Jeff" userId="580d7fa9-771e-4d81-b4de-8902744d95c7" providerId="ADAL" clId="{621FEA85-1B49-47F7-8045-8FD64B4C6201}" dt="2024-01-10T04:19:53.482" v="216" actId="26606"/>
          <ac:spMkLst>
            <pc:docMk/>
            <pc:sldMk cId="1832115817" sldId="257"/>
            <ac:spMk id="2" creationId="{9EAB959C-4B1E-51B4-C697-738EF5D831E7}"/>
          </ac:spMkLst>
        </pc:spChg>
        <pc:spChg chg="del">
          <ac:chgData name="Fitton, Jeff" userId="580d7fa9-771e-4d81-b4de-8902744d95c7" providerId="ADAL" clId="{621FEA85-1B49-47F7-8045-8FD64B4C6201}" dt="2024-01-10T04:12:18.521" v="56"/>
          <ac:spMkLst>
            <pc:docMk/>
            <pc:sldMk cId="1832115817" sldId="257"/>
            <ac:spMk id="3" creationId="{E1D70871-0FD5-CFDC-E20E-5B01E7E0CB9F}"/>
          </ac:spMkLst>
        </pc:spChg>
        <pc:spChg chg="add del">
          <ac:chgData name="Fitton, Jeff" userId="580d7fa9-771e-4d81-b4de-8902744d95c7" providerId="ADAL" clId="{621FEA85-1B49-47F7-8045-8FD64B4C6201}" dt="2024-01-10T04:19:53.482" v="216" actId="26606"/>
          <ac:spMkLst>
            <pc:docMk/>
            <pc:sldMk cId="1832115817" sldId="257"/>
            <ac:spMk id="1030" creationId="{0F900B04-A0B6-6632-D21E-6753DC11B8F9}"/>
          </ac:spMkLst>
        </pc:spChg>
        <pc:spChg chg="add del">
          <ac:chgData name="Fitton, Jeff" userId="580d7fa9-771e-4d81-b4de-8902744d95c7" providerId="ADAL" clId="{621FEA85-1B49-47F7-8045-8FD64B4C6201}" dt="2024-01-10T04:19:53.482" v="216" actId="26606"/>
          <ac:spMkLst>
            <pc:docMk/>
            <pc:sldMk cId="1832115817" sldId="257"/>
            <ac:spMk id="1033" creationId="{79BB35BC-D5C2-4C8B-A22A-A71E6191913B}"/>
          </ac:spMkLst>
        </pc:spChg>
        <pc:picChg chg="add mod">
          <ac:chgData name="Fitton, Jeff" userId="580d7fa9-771e-4d81-b4de-8902744d95c7" providerId="ADAL" clId="{621FEA85-1B49-47F7-8045-8FD64B4C6201}" dt="2024-01-10T04:20:16.157" v="221" actId="14100"/>
          <ac:picMkLst>
            <pc:docMk/>
            <pc:sldMk cId="1832115817" sldId="257"/>
            <ac:picMk id="1026" creationId="{21919A5B-61C0-B8B4-E2CF-1C28E35ED880}"/>
          </ac:picMkLst>
        </pc:picChg>
      </pc:sldChg>
      <pc:sldChg chg="addSp delSp modSp new mod setBg modAnim">
        <pc:chgData name="Fitton, Jeff" userId="580d7fa9-771e-4d81-b4de-8902744d95c7" providerId="ADAL" clId="{621FEA85-1B49-47F7-8045-8FD64B4C6201}" dt="2024-01-10T04:24:39.387" v="234"/>
        <pc:sldMkLst>
          <pc:docMk/>
          <pc:sldMk cId="702396266" sldId="258"/>
        </pc:sldMkLst>
        <pc:spChg chg="add del">
          <ac:chgData name="Fitton, Jeff" userId="580d7fa9-771e-4d81-b4de-8902744d95c7" providerId="ADAL" clId="{621FEA85-1B49-47F7-8045-8FD64B4C6201}" dt="2024-01-10T04:13:35.666" v="77" actId="26606"/>
          <ac:spMkLst>
            <pc:docMk/>
            <pc:sldMk cId="702396266" sldId="258"/>
            <ac:spMk id="2" creationId="{AA6575C9-2FA4-D447-899F-744D926C4339}"/>
          </ac:spMkLst>
        </pc:spChg>
        <pc:spChg chg="del">
          <ac:chgData name="Fitton, Jeff" userId="580d7fa9-771e-4d81-b4de-8902744d95c7" providerId="ADAL" clId="{621FEA85-1B49-47F7-8045-8FD64B4C6201}" dt="2024-01-10T04:12:38.558" v="61"/>
          <ac:spMkLst>
            <pc:docMk/>
            <pc:sldMk cId="702396266" sldId="258"/>
            <ac:spMk id="3" creationId="{F818CD77-3DF2-786E-E00B-4E13BDA6B791}"/>
          </ac:spMkLst>
        </pc:spChg>
        <pc:spChg chg="add del">
          <ac:chgData name="Fitton, Jeff" userId="580d7fa9-771e-4d81-b4de-8902744d95c7" providerId="ADAL" clId="{621FEA85-1B49-47F7-8045-8FD64B4C6201}" dt="2024-01-10T04:18:23.305" v="133" actId="26606"/>
          <ac:spMkLst>
            <pc:docMk/>
            <pc:sldMk cId="702396266" sldId="258"/>
            <ac:spMk id="2055" creationId="{42A4FC2C-047E-45A5-965D-8E1E3BF09BC6}"/>
          </ac:spMkLst>
        </pc:spChg>
        <pc:spChg chg="add">
          <ac:chgData name="Fitton, Jeff" userId="580d7fa9-771e-4d81-b4de-8902744d95c7" providerId="ADAL" clId="{621FEA85-1B49-47F7-8045-8FD64B4C6201}" dt="2024-01-10T04:18:23.305" v="133" actId="26606"/>
          <ac:spMkLst>
            <pc:docMk/>
            <pc:sldMk cId="702396266" sldId="258"/>
            <ac:spMk id="2060" creationId="{AB8C311F-7253-4AED-9701-7FC0708C41C7}"/>
          </ac:spMkLst>
        </pc:spChg>
        <pc:spChg chg="add">
          <ac:chgData name="Fitton, Jeff" userId="580d7fa9-771e-4d81-b4de-8902744d95c7" providerId="ADAL" clId="{621FEA85-1B49-47F7-8045-8FD64B4C6201}" dt="2024-01-10T04:18:23.305" v="133" actId="26606"/>
          <ac:spMkLst>
            <pc:docMk/>
            <pc:sldMk cId="702396266" sldId="258"/>
            <ac:spMk id="2062" creationId="{E2384209-CB15-4CDF-9D31-C44FD9A3F20D}"/>
          </ac:spMkLst>
        </pc:spChg>
        <pc:spChg chg="add">
          <ac:chgData name="Fitton, Jeff" userId="580d7fa9-771e-4d81-b4de-8902744d95c7" providerId="ADAL" clId="{621FEA85-1B49-47F7-8045-8FD64B4C6201}" dt="2024-01-10T04:18:23.305" v="133" actId="26606"/>
          <ac:spMkLst>
            <pc:docMk/>
            <pc:sldMk cId="702396266" sldId="258"/>
            <ac:spMk id="2064" creationId="{2633B3B5-CC90-43F0-8714-D31D1F3F0209}"/>
          </ac:spMkLst>
        </pc:spChg>
        <pc:spChg chg="add">
          <ac:chgData name="Fitton, Jeff" userId="580d7fa9-771e-4d81-b4de-8902744d95c7" providerId="ADAL" clId="{621FEA85-1B49-47F7-8045-8FD64B4C6201}" dt="2024-01-10T04:18:23.305" v="133" actId="26606"/>
          <ac:spMkLst>
            <pc:docMk/>
            <pc:sldMk cId="702396266" sldId="258"/>
            <ac:spMk id="2066" creationId="{A8D57A06-A426-446D-B02C-A2DC6B62E45E}"/>
          </ac:spMkLst>
        </pc:spChg>
        <pc:picChg chg="add del mod">
          <ac:chgData name="Fitton, Jeff" userId="580d7fa9-771e-4d81-b4de-8902744d95c7" providerId="ADAL" clId="{621FEA85-1B49-47F7-8045-8FD64B4C6201}" dt="2024-01-10T04:18:18.167" v="132" actId="478"/>
          <ac:picMkLst>
            <pc:docMk/>
            <pc:sldMk cId="702396266" sldId="258"/>
            <ac:picMk id="4" creationId="{4D2B1D57-32CF-ED8A-3B38-27CC39218291}"/>
          </ac:picMkLst>
        </pc:picChg>
        <pc:picChg chg="add mod">
          <ac:chgData name="Fitton, Jeff" userId="580d7fa9-771e-4d81-b4de-8902744d95c7" providerId="ADAL" clId="{621FEA85-1B49-47F7-8045-8FD64B4C6201}" dt="2024-01-10T04:18:23.305" v="133" actId="26606"/>
          <ac:picMkLst>
            <pc:docMk/>
            <pc:sldMk cId="702396266" sldId="258"/>
            <ac:picMk id="2050" creationId="{28A4BF05-5E66-76E0-580A-F639C3160D56}"/>
          </ac:picMkLst>
        </pc:picChg>
      </pc:sldChg>
      <pc:sldChg chg="addSp delSp modSp new mod setBg modAnim">
        <pc:chgData name="Fitton, Jeff" userId="580d7fa9-771e-4d81-b4de-8902744d95c7" providerId="ADAL" clId="{621FEA85-1B49-47F7-8045-8FD64B4C6201}" dt="2024-01-10T04:24:42.901" v="235"/>
        <pc:sldMkLst>
          <pc:docMk/>
          <pc:sldMk cId="2442331329" sldId="259"/>
        </pc:sldMkLst>
        <pc:spChg chg="del">
          <ac:chgData name="Fitton, Jeff" userId="580d7fa9-771e-4d81-b4de-8902744d95c7" providerId="ADAL" clId="{621FEA85-1B49-47F7-8045-8FD64B4C6201}" dt="2024-01-10T04:13:31.204" v="74" actId="26606"/>
          <ac:spMkLst>
            <pc:docMk/>
            <pc:sldMk cId="2442331329" sldId="259"/>
            <ac:spMk id="2" creationId="{AE53C19E-28B1-16F5-304B-019542BE6767}"/>
          </ac:spMkLst>
        </pc:spChg>
        <pc:spChg chg="del">
          <ac:chgData name="Fitton, Jeff" userId="580d7fa9-771e-4d81-b4de-8902744d95c7" providerId="ADAL" clId="{621FEA85-1B49-47F7-8045-8FD64B4C6201}" dt="2024-01-10T04:12:56.519" v="65"/>
          <ac:spMkLst>
            <pc:docMk/>
            <pc:sldMk cId="2442331329" sldId="259"/>
            <ac:spMk id="3" creationId="{9FC1FD67-CCEF-C7E8-B729-6A1DB7CDD4D4}"/>
          </ac:spMkLst>
        </pc:spChg>
        <pc:spChg chg="add del">
          <ac:chgData name="Fitton, Jeff" userId="580d7fa9-771e-4d81-b4de-8902744d95c7" providerId="ADAL" clId="{621FEA85-1B49-47F7-8045-8FD64B4C6201}" dt="2024-01-10T04:18:26.066" v="134" actId="26606"/>
          <ac:spMkLst>
            <pc:docMk/>
            <pc:sldMk cId="2442331329" sldId="259"/>
            <ac:spMk id="3079" creationId="{42A4FC2C-047E-45A5-965D-8E1E3BF09BC6}"/>
          </ac:spMkLst>
        </pc:spChg>
        <pc:spChg chg="add">
          <ac:chgData name="Fitton, Jeff" userId="580d7fa9-771e-4d81-b4de-8902744d95c7" providerId="ADAL" clId="{621FEA85-1B49-47F7-8045-8FD64B4C6201}" dt="2024-01-10T04:18:26.066" v="134" actId="26606"/>
          <ac:spMkLst>
            <pc:docMk/>
            <pc:sldMk cId="2442331329" sldId="259"/>
            <ac:spMk id="3084" creationId="{AB8C311F-7253-4AED-9701-7FC0708C41C7}"/>
          </ac:spMkLst>
        </pc:spChg>
        <pc:spChg chg="add">
          <ac:chgData name="Fitton, Jeff" userId="580d7fa9-771e-4d81-b4de-8902744d95c7" providerId="ADAL" clId="{621FEA85-1B49-47F7-8045-8FD64B4C6201}" dt="2024-01-10T04:18:26.066" v="134" actId="26606"/>
          <ac:spMkLst>
            <pc:docMk/>
            <pc:sldMk cId="2442331329" sldId="259"/>
            <ac:spMk id="3086" creationId="{E2384209-CB15-4CDF-9D31-C44FD9A3F20D}"/>
          </ac:spMkLst>
        </pc:spChg>
        <pc:spChg chg="add">
          <ac:chgData name="Fitton, Jeff" userId="580d7fa9-771e-4d81-b4de-8902744d95c7" providerId="ADAL" clId="{621FEA85-1B49-47F7-8045-8FD64B4C6201}" dt="2024-01-10T04:18:26.066" v="134" actId="26606"/>
          <ac:spMkLst>
            <pc:docMk/>
            <pc:sldMk cId="2442331329" sldId="259"/>
            <ac:spMk id="3088" creationId="{2633B3B5-CC90-43F0-8714-D31D1F3F0209}"/>
          </ac:spMkLst>
        </pc:spChg>
        <pc:spChg chg="add">
          <ac:chgData name="Fitton, Jeff" userId="580d7fa9-771e-4d81-b4de-8902744d95c7" providerId="ADAL" clId="{621FEA85-1B49-47F7-8045-8FD64B4C6201}" dt="2024-01-10T04:18:26.066" v="134" actId="26606"/>
          <ac:spMkLst>
            <pc:docMk/>
            <pc:sldMk cId="2442331329" sldId="259"/>
            <ac:spMk id="3090" creationId="{A8D57A06-A426-446D-B02C-A2DC6B62E45E}"/>
          </ac:spMkLst>
        </pc:spChg>
        <pc:picChg chg="add mod">
          <ac:chgData name="Fitton, Jeff" userId="580d7fa9-771e-4d81-b4de-8902744d95c7" providerId="ADAL" clId="{621FEA85-1B49-47F7-8045-8FD64B4C6201}" dt="2024-01-10T04:18:26.066" v="134" actId="26606"/>
          <ac:picMkLst>
            <pc:docMk/>
            <pc:sldMk cId="2442331329" sldId="259"/>
            <ac:picMk id="3074" creationId="{923B489C-A074-38EB-A375-CAFB301F0A36}"/>
          </ac:picMkLst>
        </pc:picChg>
      </pc:sldChg>
      <pc:sldChg chg="addSp delSp modSp new del mod setBg modAnim">
        <pc:chgData name="Fitton, Jeff" userId="580d7fa9-771e-4d81-b4de-8902744d95c7" providerId="ADAL" clId="{621FEA85-1B49-47F7-8045-8FD64B4C6201}" dt="2024-01-10T04:25:16.008" v="238" actId="47"/>
        <pc:sldMkLst>
          <pc:docMk/>
          <pc:sldMk cId="304007922" sldId="260"/>
        </pc:sldMkLst>
        <pc:spChg chg="del">
          <ac:chgData name="Fitton, Jeff" userId="580d7fa9-771e-4d81-b4de-8902744d95c7" providerId="ADAL" clId="{621FEA85-1B49-47F7-8045-8FD64B4C6201}" dt="2024-01-10T04:13:24.218" v="72" actId="26606"/>
          <ac:spMkLst>
            <pc:docMk/>
            <pc:sldMk cId="304007922" sldId="260"/>
            <ac:spMk id="2" creationId="{3059D2BB-184E-E08E-DC07-867A0A0FB62C}"/>
          </ac:spMkLst>
        </pc:spChg>
        <pc:spChg chg="del">
          <ac:chgData name="Fitton, Jeff" userId="580d7fa9-771e-4d81-b4de-8902744d95c7" providerId="ADAL" clId="{621FEA85-1B49-47F7-8045-8FD64B4C6201}" dt="2024-01-10T04:13:16.755" v="69"/>
          <ac:spMkLst>
            <pc:docMk/>
            <pc:sldMk cId="304007922" sldId="260"/>
            <ac:spMk id="3" creationId="{38EB079C-2B33-5BE5-59FF-5515DCB35115}"/>
          </ac:spMkLst>
        </pc:spChg>
        <pc:spChg chg="add del">
          <ac:chgData name="Fitton, Jeff" userId="580d7fa9-771e-4d81-b4de-8902744d95c7" providerId="ADAL" clId="{621FEA85-1B49-47F7-8045-8FD64B4C6201}" dt="2024-01-10T04:18:28.551" v="135" actId="26606"/>
          <ac:spMkLst>
            <pc:docMk/>
            <pc:sldMk cId="304007922" sldId="260"/>
            <ac:spMk id="4103" creationId="{42A4FC2C-047E-45A5-965D-8E1E3BF09BC6}"/>
          </ac:spMkLst>
        </pc:spChg>
        <pc:spChg chg="add">
          <ac:chgData name="Fitton, Jeff" userId="580d7fa9-771e-4d81-b4de-8902744d95c7" providerId="ADAL" clId="{621FEA85-1B49-47F7-8045-8FD64B4C6201}" dt="2024-01-10T04:18:28.551" v="135" actId="26606"/>
          <ac:spMkLst>
            <pc:docMk/>
            <pc:sldMk cId="304007922" sldId="260"/>
            <ac:spMk id="4108" creationId="{AB8C311F-7253-4AED-9701-7FC0708C41C7}"/>
          </ac:spMkLst>
        </pc:spChg>
        <pc:spChg chg="add">
          <ac:chgData name="Fitton, Jeff" userId="580d7fa9-771e-4d81-b4de-8902744d95c7" providerId="ADAL" clId="{621FEA85-1B49-47F7-8045-8FD64B4C6201}" dt="2024-01-10T04:18:28.551" v="135" actId="26606"/>
          <ac:spMkLst>
            <pc:docMk/>
            <pc:sldMk cId="304007922" sldId="260"/>
            <ac:spMk id="4110" creationId="{E2384209-CB15-4CDF-9D31-C44FD9A3F20D}"/>
          </ac:spMkLst>
        </pc:spChg>
        <pc:spChg chg="add">
          <ac:chgData name="Fitton, Jeff" userId="580d7fa9-771e-4d81-b4de-8902744d95c7" providerId="ADAL" clId="{621FEA85-1B49-47F7-8045-8FD64B4C6201}" dt="2024-01-10T04:18:28.551" v="135" actId="26606"/>
          <ac:spMkLst>
            <pc:docMk/>
            <pc:sldMk cId="304007922" sldId="260"/>
            <ac:spMk id="4112" creationId="{2633B3B5-CC90-43F0-8714-D31D1F3F0209}"/>
          </ac:spMkLst>
        </pc:spChg>
        <pc:spChg chg="add">
          <ac:chgData name="Fitton, Jeff" userId="580d7fa9-771e-4d81-b4de-8902744d95c7" providerId="ADAL" clId="{621FEA85-1B49-47F7-8045-8FD64B4C6201}" dt="2024-01-10T04:18:28.551" v="135" actId="26606"/>
          <ac:spMkLst>
            <pc:docMk/>
            <pc:sldMk cId="304007922" sldId="260"/>
            <ac:spMk id="4114" creationId="{A8D57A06-A426-446D-B02C-A2DC6B62E45E}"/>
          </ac:spMkLst>
        </pc:spChg>
        <pc:picChg chg="add mod">
          <ac:chgData name="Fitton, Jeff" userId="580d7fa9-771e-4d81-b4de-8902744d95c7" providerId="ADAL" clId="{621FEA85-1B49-47F7-8045-8FD64B4C6201}" dt="2024-01-10T04:18:28.551" v="135" actId="26606"/>
          <ac:picMkLst>
            <pc:docMk/>
            <pc:sldMk cId="304007922" sldId="260"/>
            <ac:picMk id="4098" creationId="{6ADB4F54-24B8-6B32-F67A-1E10D0DC93C1}"/>
          </ac:picMkLst>
        </pc:picChg>
      </pc:sldChg>
      <pc:sldChg chg="addSp delSp modSp new mod setBg modAnim">
        <pc:chgData name="Fitton, Jeff" userId="580d7fa9-771e-4d81-b4de-8902744d95c7" providerId="ADAL" clId="{621FEA85-1B49-47F7-8045-8FD64B4C6201}" dt="2024-01-10T04:24:14.839" v="233" actId="26606"/>
        <pc:sldMkLst>
          <pc:docMk/>
          <pc:sldMk cId="2337276449" sldId="261"/>
        </pc:sldMkLst>
        <pc:spChg chg="del">
          <ac:chgData name="Fitton, Jeff" userId="580d7fa9-771e-4d81-b4de-8902744d95c7" providerId="ADAL" clId="{621FEA85-1B49-47F7-8045-8FD64B4C6201}" dt="2024-01-10T04:16:45.414" v="124" actId="26606"/>
          <ac:spMkLst>
            <pc:docMk/>
            <pc:sldMk cId="2337276449" sldId="261"/>
            <ac:spMk id="2" creationId="{8F86BD19-94CF-AB11-55A3-069A74D88F98}"/>
          </ac:spMkLst>
        </pc:spChg>
        <pc:spChg chg="del">
          <ac:chgData name="Fitton, Jeff" userId="580d7fa9-771e-4d81-b4de-8902744d95c7" providerId="ADAL" clId="{621FEA85-1B49-47F7-8045-8FD64B4C6201}" dt="2024-01-10T04:16:40.942" v="123"/>
          <ac:spMkLst>
            <pc:docMk/>
            <pc:sldMk cId="2337276449" sldId="261"/>
            <ac:spMk id="3" creationId="{9110B356-A5BC-BFBD-B098-2B8B5A05B9FC}"/>
          </ac:spMkLst>
        </pc:spChg>
        <pc:spChg chg="add del">
          <ac:chgData name="Fitton, Jeff" userId="580d7fa9-771e-4d81-b4de-8902744d95c7" providerId="ADAL" clId="{621FEA85-1B49-47F7-8045-8FD64B4C6201}" dt="2024-01-10T04:24:14.839" v="233" actId="26606"/>
          <ac:spMkLst>
            <pc:docMk/>
            <pc:sldMk cId="2337276449" sldId="261"/>
            <ac:spMk id="5127" creationId="{32BC26D8-82FB-445E-AA49-62A77D7C1EE0}"/>
          </ac:spMkLst>
        </pc:spChg>
        <pc:spChg chg="add del">
          <ac:chgData name="Fitton, Jeff" userId="580d7fa9-771e-4d81-b4de-8902744d95c7" providerId="ADAL" clId="{621FEA85-1B49-47F7-8045-8FD64B4C6201}" dt="2024-01-10T04:24:14.839" v="233" actId="26606"/>
          <ac:spMkLst>
            <pc:docMk/>
            <pc:sldMk cId="2337276449" sldId="261"/>
            <ac:spMk id="5129" creationId="{CB44330D-EA18-4254-AA95-EB49948539B8}"/>
          </ac:spMkLst>
        </pc:spChg>
        <pc:spChg chg="add">
          <ac:chgData name="Fitton, Jeff" userId="580d7fa9-771e-4d81-b4de-8902744d95c7" providerId="ADAL" clId="{621FEA85-1B49-47F7-8045-8FD64B4C6201}" dt="2024-01-10T04:24:14.839" v="233" actId="26606"/>
          <ac:spMkLst>
            <pc:docMk/>
            <pc:sldMk cId="2337276449" sldId="261"/>
            <ac:spMk id="5134" creationId="{1500B4A4-B1F1-41EA-886A-B8A210DBCA3B}"/>
          </ac:spMkLst>
        </pc:spChg>
        <pc:spChg chg="add">
          <ac:chgData name="Fitton, Jeff" userId="580d7fa9-771e-4d81-b4de-8902744d95c7" providerId="ADAL" clId="{621FEA85-1B49-47F7-8045-8FD64B4C6201}" dt="2024-01-10T04:24:14.839" v="233" actId="26606"/>
          <ac:spMkLst>
            <pc:docMk/>
            <pc:sldMk cId="2337276449" sldId="261"/>
            <ac:spMk id="5136" creationId="{5E55A99C-0BDC-4DBE-8E40-9FA66F629FA1}"/>
          </ac:spMkLst>
        </pc:spChg>
        <pc:picChg chg="add mod">
          <ac:chgData name="Fitton, Jeff" userId="580d7fa9-771e-4d81-b4de-8902744d95c7" providerId="ADAL" clId="{621FEA85-1B49-47F7-8045-8FD64B4C6201}" dt="2024-01-10T04:24:14.839" v="233" actId="26606"/>
          <ac:picMkLst>
            <pc:docMk/>
            <pc:sldMk cId="2337276449" sldId="261"/>
            <ac:picMk id="5122" creationId="{2986FCEC-333E-912C-FF42-4DDEABCC91D9}"/>
          </ac:picMkLst>
        </pc:picChg>
      </pc:sldChg>
      <pc:sldChg chg="addSp modSp new mod setBg">
        <pc:chgData name="Fitton, Jeff" userId="580d7fa9-771e-4d81-b4de-8902744d95c7" providerId="ADAL" clId="{621FEA85-1B49-47F7-8045-8FD64B4C6201}" dt="2024-01-10T04:19:43.891" v="214" actId="27636"/>
        <pc:sldMkLst>
          <pc:docMk/>
          <pc:sldMk cId="2956372975" sldId="262"/>
        </pc:sldMkLst>
        <pc:spChg chg="mod">
          <ac:chgData name="Fitton, Jeff" userId="580d7fa9-771e-4d81-b4de-8902744d95c7" providerId="ADAL" clId="{621FEA85-1B49-47F7-8045-8FD64B4C6201}" dt="2024-01-10T04:19:43.891" v="214" actId="27636"/>
          <ac:spMkLst>
            <pc:docMk/>
            <pc:sldMk cId="2956372975" sldId="262"/>
            <ac:spMk id="2" creationId="{FCC3B901-2BEE-436D-E5D1-EB8892C74B27}"/>
          </ac:spMkLst>
        </pc:spChg>
        <pc:spChg chg="mod">
          <ac:chgData name="Fitton, Jeff" userId="580d7fa9-771e-4d81-b4de-8902744d95c7" providerId="ADAL" clId="{621FEA85-1B49-47F7-8045-8FD64B4C6201}" dt="2024-01-10T04:19:39.080" v="206" actId="403"/>
          <ac:spMkLst>
            <pc:docMk/>
            <pc:sldMk cId="2956372975" sldId="262"/>
            <ac:spMk id="3" creationId="{2AD51B85-0325-FE3E-6188-6B89F201202E}"/>
          </ac:spMkLst>
        </pc:spChg>
        <pc:spChg chg="add">
          <ac:chgData name="Fitton, Jeff" userId="580d7fa9-771e-4d81-b4de-8902744d95c7" providerId="ADAL" clId="{621FEA85-1B49-47F7-8045-8FD64B4C6201}" dt="2024-01-10T04:18:43.742" v="136" actId="26606"/>
          <ac:spMkLst>
            <pc:docMk/>
            <pc:sldMk cId="2956372975" sldId="262"/>
            <ac:spMk id="12" creationId="{A3C210E6-A35A-4F68-8D60-801A019C75B8}"/>
          </ac:spMkLst>
        </pc:spChg>
        <pc:spChg chg="add">
          <ac:chgData name="Fitton, Jeff" userId="580d7fa9-771e-4d81-b4de-8902744d95c7" providerId="ADAL" clId="{621FEA85-1B49-47F7-8045-8FD64B4C6201}" dt="2024-01-10T04:18:43.742" v="136" actId="26606"/>
          <ac:spMkLst>
            <pc:docMk/>
            <pc:sldMk cId="2956372975" sldId="262"/>
            <ac:spMk id="14" creationId="{AC0D06B0-F19C-459E-B221-A34B506FB5E3}"/>
          </ac:spMkLst>
        </pc:spChg>
        <pc:spChg chg="add">
          <ac:chgData name="Fitton, Jeff" userId="580d7fa9-771e-4d81-b4de-8902744d95c7" providerId="ADAL" clId="{621FEA85-1B49-47F7-8045-8FD64B4C6201}" dt="2024-01-10T04:18:43.742" v="136" actId="26606"/>
          <ac:spMkLst>
            <pc:docMk/>
            <pc:sldMk cId="2956372975" sldId="262"/>
            <ac:spMk id="16" creationId="{345B26DA-1C6B-4C66-81C9-9C1877FC2DB1}"/>
          </ac:spMkLst>
        </pc:spChg>
        <pc:spChg chg="add">
          <ac:chgData name="Fitton, Jeff" userId="580d7fa9-771e-4d81-b4de-8902744d95c7" providerId="ADAL" clId="{621FEA85-1B49-47F7-8045-8FD64B4C6201}" dt="2024-01-10T04:18:43.742" v="136" actId="26606"/>
          <ac:spMkLst>
            <pc:docMk/>
            <pc:sldMk cId="2956372975" sldId="262"/>
            <ac:spMk id="18" creationId="{98DE6C44-43F8-4DE4-AB81-66853FFEA09A}"/>
          </ac:spMkLst>
        </pc:spChg>
        <pc:spChg chg="add">
          <ac:chgData name="Fitton, Jeff" userId="580d7fa9-771e-4d81-b4de-8902744d95c7" providerId="ADAL" clId="{621FEA85-1B49-47F7-8045-8FD64B4C6201}" dt="2024-01-10T04:18:43.742" v="136" actId="26606"/>
          <ac:spMkLst>
            <pc:docMk/>
            <pc:sldMk cId="2956372975" sldId="262"/>
            <ac:spMk id="20" creationId="{2409529B-9B56-4F10-BE4D-F934DB89E57E}"/>
          </ac:spMkLst>
        </pc:spChg>
        <pc:picChg chg="add mod">
          <ac:chgData name="Fitton, Jeff" userId="580d7fa9-771e-4d81-b4de-8902744d95c7" providerId="ADAL" clId="{621FEA85-1B49-47F7-8045-8FD64B4C6201}" dt="2024-01-10T04:18:43.742" v="136" actId="26606"/>
          <ac:picMkLst>
            <pc:docMk/>
            <pc:sldMk cId="2956372975" sldId="262"/>
            <ac:picMk id="4" creationId="{389B4AE4-DBB1-9884-B0E6-17DF3C93EBE0}"/>
          </ac:picMkLst>
        </pc:picChg>
        <pc:picChg chg="add mod ord">
          <ac:chgData name="Fitton, Jeff" userId="580d7fa9-771e-4d81-b4de-8902744d95c7" providerId="ADAL" clId="{621FEA85-1B49-47F7-8045-8FD64B4C6201}" dt="2024-01-10T04:18:43.742" v="136" actId="26606"/>
          <ac:picMkLst>
            <pc:docMk/>
            <pc:sldMk cId="2956372975" sldId="262"/>
            <ac:picMk id="5" creationId="{B3858CC5-54E5-3E79-A1B5-B35B81BF81B0}"/>
          </ac:picMkLst>
        </pc:picChg>
        <pc:picChg chg="add mod ord">
          <ac:chgData name="Fitton, Jeff" userId="580d7fa9-771e-4d81-b4de-8902744d95c7" providerId="ADAL" clId="{621FEA85-1B49-47F7-8045-8FD64B4C6201}" dt="2024-01-10T04:18:43.742" v="136" actId="26606"/>
          <ac:picMkLst>
            <pc:docMk/>
            <pc:sldMk cId="2956372975" sldId="262"/>
            <ac:picMk id="6" creationId="{1A3E6DF5-E7FD-7691-35AB-3AB6188655A7}"/>
          </ac:picMkLst>
        </pc:picChg>
        <pc:picChg chg="add mod ord">
          <ac:chgData name="Fitton, Jeff" userId="580d7fa9-771e-4d81-b4de-8902744d95c7" providerId="ADAL" clId="{621FEA85-1B49-47F7-8045-8FD64B4C6201}" dt="2024-01-10T04:18:43.742" v="136" actId="26606"/>
          <ac:picMkLst>
            <pc:docMk/>
            <pc:sldMk cId="2956372975" sldId="262"/>
            <ac:picMk id="7" creationId="{1F3D7945-5878-AA5F-01F2-5321724440AF}"/>
          </ac:picMkLst>
        </pc:picChg>
      </pc:sldChg>
      <pc:sldChg chg="addSp delSp modSp add mod modAnim">
        <pc:chgData name="Fitton, Jeff" userId="580d7fa9-771e-4d81-b4de-8902744d95c7" providerId="ADAL" clId="{621FEA85-1B49-47F7-8045-8FD64B4C6201}" dt="2024-01-10T04:24:53.108" v="237"/>
        <pc:sldMkLst>
          <pc:docMk/>
          <pc:sldMk cId="1894641115" sldId="263"/>
        </pc:sldMkLst>
        <pc:spChg chg="add mod">
          <ac:chgData name="Fitton, Jeff" userId="580d7fa9-771e-4d81-b4de-8902744d95c7" providerId="ADAL" clId="{621FEA85-1B49-47F7-8045-8FD64B4C6201}" dt="2024-01-10T04:20:29.907" v="223" actId="478"/>
          <ac:spMkLst>
            <pc:docMk/>
            <pc:sldMk cId="1894641115" sldId="263"/>
            <ac:spMk id="2" creationId="{E9EB1370-423C-EF6F-B8A4-5FDF91457FCB}"/>
          </ac:spMkLst>
        </pc:spChg>
        <pc:picChg chg="add mod">
          <ac:chgData name="Fitton, Jeff" userId="580d7fa9-771e-4d81-b4de-8902744d95c7" providerId="ADAL" clId="{621FEA85-1B49-47F7-8045-8FD64B4C6201}" dt="2024-01-10T04:23:39.102" v="232" actId="1076"/>
          <ac:picMkLst>
            <pc:docMk/>
            <pc:sldMk cId="1894641115" sldId="263"/>
            <ac:picMk id="3" creationId="{FEF73A41-A942-2E89-A5FB-DBFD39EE27BB}"/>
          </ac:picMkLst>
        </pc:picChg>
        <pc:picChg chg="del">
          <ac:chgData name="Fitton, Jeff" userId="580d7fa9-771e-4d81-b4de-8902744d95c7" providerId="ADAL" clId="{621FEA85-1B49-47F7-8045-8FD64B4C6201}" dt="2024-01-10T04:20:29.907" v="223" actId="478"/>
          <ac:picMkLst>
            <pc:docMk/>
            <pc:sldMk cId="1894641115" sldId="263"/>
            <ac:picMk id="4098" creationId="{6ADB4F54-24B8-6B32-F67A-1E10D0DC93C1}"/>
          </ac:picMkLst>
        </pc:picChg>
      </pc:sldChg>
    </pc:docChg>
  </pc:docChgLst>
  <pc:docChgLst>
    <pc:chgData name="Fitton, Jeff" userId="580d7fa9-771e-4d81-b4de-8902744d95c7" providerId="ADAL" clId="{E073E6AE-811A-4DFE-A7A5-B93F8073A1FD}"/>
    <pc:docChg chg="custSel addSld modSld">
      <pc:chgData name="Fitton, Jeff" userId="580d7fa9-771e-4d81-b4de-8902744d95c7" providerId="ADAL" clId="{E073E6AE-811A-4DFE-A7A5-B93F8073A1FD}" dt="2024-01-10T04:28:16.291" v="11"/>
      <pc:docMkLst>
        <pc:docMk/>
      </pc:docMkLst>
      <pc:sldChg chg="addSp delSp modSp mod">
        <pc:chgData name="Fitton, Jeff" userId="580d7fa9-771e-4d81-b4de-8902744d95c7" providerId="ADAL" clId="{E073E6AE-811A-4DFE-A7A5-B93F8073A1FD}" dt="2024-01-10T04:26:27.142" v="2" actId="26606"/>
        <pc:sldMkLst>
          <pc:docMk/>
          <pc:sldMk cId="3717875519" sldId="256"/>
        </pc:sldMkLst>
        <pc:spChg chg="mod">
          <ac:chgData name="Fitton, Jeff" userId="580d7fa9-771e-4d81-b4de-8902744d95c7" providerId="ADAL" clId="{E073E6AE-811A-4DFE-A7A5-B93F8073A1FD}" dt="2024-01-10T04:26:27.142" v="2" actId="26606"/>
          <ac:spMkLst>
            <pc:docMk/>
            <pc:sldMk cId="3717875519" sldId="256"/>
            <ac:spMk id="2" creationId="{38ADB3CD-92E3-71C1-8589-9478717A3856}"/>
          </ac:spMkLst>
        </pc:spChg>
        <pc:spChg chg="mod">
          <ac:chgData name="Fitton, Jeff" userId="580d7fa9-771e-4d81-b4de-8902744d95c7" providerId="ADAL" clId="{E073E6AE-811A-4DFE-A7A5-B93F8073A1FD}" dt="2024-01-10T04:26:27.142" v="2" actId="26606"/>
          <ac:spMkLst>
            <pc:docMk/>
            <pc:sldMk cId="3717875519" sldId="256"/>
            <ac:spMk id="3" creationId="{E625D039-A34C-0604-1A63-2B3611024471}"/>
          </ac:spMkLst>
        </pc:spChg>
        <pc:spChg chg="del">
          <ac:chgData name="Fitton, Jeff" userId="580d7fa9-771e-4d81-b4de-8902744d95c7" providerId="ADAL" clId="{E073E6AE-811A-4DFE-A7A5-B93F8073A1FD}" dt="2024-01-10T04:26:27.142" v="2" actId="26606"/>
          <ac:spMkLst>
            <pc:docMk/>
            <pc:sldMk cId="3717875519" sldId="256"/>
            <ac:spMk id="9" creationId="{C1DD1A8A-57D5-4A81-AD04-532B043C5611}"/>
          </ac:spMkLst>
        </pc:spChg>
        <pc:spChg chg="del">
          <ac:chgData name="Fitton, Jeff" userId="580d7fa9-771e-4d81-b4de-8902744d95c7" providerId="ADAL" clId="{E073E6AE-811A-4DFE-A7A5-B93F8073A1FD}" dt="2024-01-10T04:26:27.142" v="2" actId="26606"/>
          <ac:spMkLst>
            <pc:docMk/>
            <pc:sldMk cId="3717875519" sldId="256"/>
            <ac:spMk id="11" creationId="{007891EC-4501-44ED-A8C8-B11B6DB767AB}"/>
          </ac:spMkLst>
        </pc:spChg>
        <pc:spChg chg="add">
          <ac:chgData name="Fitton, Jeff" userId="580d7fa9-771e-4d81-b4de-8902744d95c7" providerId="ADAL" clId="{E073E6AE-811A-4DFE-A7A5-B93F8073A1FD}" dt="2024-01-10T04:26:27.142" v="2" actId="26606"/>
          <ac:spMkLst>
            <pc:docMk/>
            <pc:sldMk cId="3717875519" sldId="256"/>
            <ac:spMk id="17" creationId="{0671A8AE-40A1-4631-A6B8-581AFF065482}"/>
          </ac:spMkLst>
        </pc:spChg>
        <pc:spChg chg="add">
          <ac:chgData name="Fitton, Jeff" userId="580d7fa9-771e-4d81-b4de-8902744d95c7" providerId="ADAL" clId="{E073E6AE-811A-4DFE-A7A5-B93F8073A1FD}" dt="2024-01-10T04:26:27.142" v="2" actId="26606"/>
          <ac:spMkLst>
            <pc:docMk/>
            <pc:sldMk cId="3717875519" sldId="256"/>
            <ac:spMk id="19" creationId="{AB58EF07-17C2-48CF-ABB0-EEF1F17CB8F0}"/>
          </ac:spMkLst>
        </pc:spChg>
        <pc:spChg chg="add">
          <ac:chgData name="Fitton, Jeff" userId="580d7fa9-771e-4d81-b4de-8902744d95c7" providerId="ADAL" clId="{E073E6AE-811A-4DFE-A7A5-B93F8073A1FD}" dt="2024-01-10T04:26:27.142" v="2" actId="26606"/>
          <ac:spMkLst>
            <pc:docMk/>
            <pc:sldMk cId="3717875519" sldId="256"/>
            <ac:spMk id="21" creationId="{AF2F604E-43BE-4DC3-B983-E071523364F8}"/>
          </ac:spMkLst>
        </pc:spChg>
        <pc:spChg chg="add">
          <ac:chgData name="Fitton, Jeff" userId="580d7fa9-771e-4d81-b4de-8902744d95c7" providerId="ADAL" clId="{E073E6AE-811A-4DFE-A7A5-B93F8073A1FD}" dt="2024-01-10T04:26:27.142" v="2" actId="26606"/>
          <ac:spMkLst>
            <pc:docMk/>
            <pc:sldMk cId="3717875519" sldId="256"/>
            <ac:spMk id="23" creationId="{08C9B587-E65E-4B52-B37C-ABEBB6E87928}"/>
          </ac:spMkLst>
        </pc:spChg>
        <pc:picChg chg="del">
          <ac:chgData name="Fitton, Jeff" userId="580d7fa9-771e-4d81-b4de-8902744d95c7" providerId="ADAL" clId="{E073E6AE-811A-4DFE-A7A5-B93F8073A1FD}" dt="2024-01-10T04:26:02.942" v="0" actId="478"/>
          <ac:picMkLst>
            <pc:docMk/>
            <pc:sldMk cId="3717875519" sldId="256"/>
            <ac:picMk id="5" creationId="{10A93502-CE2A-3A07-C430-F8A92D3A22A9}"/>
          </ac:picMkLst>
        </pc:picChg>
        <pc:picChg chg="add">
          <ac:chgData name="Fitton, Jeff" userId="580d7fa9-771e-4d81-b4de-8902744d95c7" providerId="ADAL" clId="{E073E6AE-811A-4DFE-A7A5-B93F8073A1FD}" dt="2024-01-10T04:26:27.142" v="2" actId="26606"/>
          <ac:picMkLst>
            <pc:docMk/>
            <pc:sldMk cId="3717875519" sldId="256"/>
            <ac:picMk id="13" creationId="{79E86EF4-FD03-F5A5-D3F6-95665CCEE190}"/>
          </ac:picMkLst>
        </pc:picChg>
      </pc:sldChg>
      <pc:sldChg chg="modAnim">
        <pc:chgData name="Fitton, Jeff" userId="580d7fa9-771e-4d81-b4de-8902744d95c7" providerId="ADAL" clId="{E073E6AE-811A-4DFE-A7A5-B93F8073A1FD}" dt="2024-01-10T04:28:02.002" v="8"/>
        <pc:sldMkLst>
          <pc:docMk/>
          <pc:sldMk cId="702396266" sldId="258"/>
        </pc:sldMkLst>
      </pc:sldChg>
      <pc:sldChg chg="modAnim">
        <pc:chgData name="Fitton, Jeff" userId="580d7fa9-771e-4d81-b4de-8902744d95c7" providerId="ADAL" clId="{E073E6AE-811A-4DFE-A7A5-B93F8073A1FD}" dt="2024-01-10T04:28:07.054" v="9"/>
        <pc:sldMkLst>
          <pc:docMk/>
          <pc:sldMk cId="2442331329" sldId="259"/>
        </pc:sldMkLst>
      </pc:sldChg>
      <pc:sldChg chg="modAnim">
        <pc:chgData name="Fitton, Jeff" userId="580d7fa9-771e-4d81-b4de-8902744d95c7" providerId="ADAL" clId="{E073E6AE-811A-4DFE-A7A5-B93F8073A1FD}" dt="2024-01-10T04:28:12.362" v="10"/>
        <pc:sldMkLst>
          <pc:docMk/>
          <pc:sldMk cId="1894641115" sldId="263"/>
        </pc:sldMkLst>
      </pc:sldChg>
      <pc:sldChg chg="addSp delSp modSp add mod modAnim">
        <pc:chgData name="Fitton, Jeff" userId="580d7fa9-771e-4d81-b4de-8902744d95c7" providerId="ADAL" clId="{E073E6AE-811A-4DFE-A7A5-B93F8073A1FD}" dt="2024-01-10T04:28:16.291" v="11"/>
        <pc:sldMkLst>
          <pc:docMk/>
          <pc:sldMk cId="2256752157" sldId="264"/>
        </pc:sldMkLst>
        <pc:spChg chg="del">
          <ac:chgData name="Fitton, Jeff" userId="580d7fa9-771e-4d81-b4de-8902744d95c7" providerId="ADAL" clId="{E073E6AE-811A-4DFE-A7A5-B93F8073A1FD}" dt="2024-01-10T04:27:22.266" v="6"/>
          <ac:spMkLst>
            <pc:docMk/>
            <pc:sldMk cId="2256752157" sldId="264"/>
            <ac:spMk id="2" creationId="{E9EB1370-423C-EF6F-B8A4-5FDF91457FCB}"/>
          </ac:spMkLst>
        </pc:spChg>
        <pc:spChg chg="del">
          <ac:chgData name="Fitton, Jeff" userId="580d7fa9-771e-4d81-b4de-8902744d95c7" providerId="ADAL" clId="{E073E6AE-811A-4DFE-A7A5-B93F8073A1FD}" dt="2024-01-10T04:27:25.047" v="7" actId="26606"/>
          <ac:spMkLst>
            <pc:docMk/>
            <pc:sldMk cId="2256752157" sldId="264"/>
            <ac:spMk id="4108" creationId="{AB8C311F-7253-4AED-9701-7FC0708C41C7}"/>
          </ac:spMkLst>
        </pc:spChg>
        <pc:spChg chg="del">
          <ac:chgData name="Fitton, Jeff" userId="580d7fa9-771e-4d81-b4de-8902744d95c7" providerId="ADAL" clId="{E073E6AE-811A-4DFE-A7A5-B93F8073A1FD}" dt="2024-01-10T04:27:25.047" v="7" actId="26606"/>
          <ac:spMkLst>
            <pc:docMk/>
            <pc:sldMk cId="2256752157" sldId="264"/>
            <ac:spMk id="4110" creationId="{E2384209-CB15-4CDF-9D31-C44FD9A3F20D}"/>
          </ac:spMkLst>
        </pc:spChg>
        <pc:spChg chg="del">
          <ac:chgData name="Fitton, Jeff" userId="580d7fa9-771e-4d81-b4de-8902744d95c7" providerId="ADAL" clId="{E073E6AE-811A-4DFE-A7A5-B93F8073A1FD}" dt="2024-01-10T04:27:25.047" v="7" actId="26606"/>
          <ac:spMkLst>
            <pc:docMk/>
            <pc:sldMk cId="2256752157" sldId="264"/>
            <ac:spMk id="4112" creationId="{2633B3B5-CC90-43F0-8714-D31D1F3F0209}"/>
          </ac:spMkLst>
        </pc:spChg>
        <pc:spChg chg="del">
          <ac:chgData name="Fitton, Jeff" userId="580d7fa9-771e-4d81-b4de-8902744d95c7" providerId="ADAL" clId="{E073E6AE-811A-4DFE-A7A5-B93F8073A1FD}" dt="2024-01-10T04:27:25.047" v="7" actId="26606"/>
          <ac:spMkLst>
            <pc:docMk/>
            <pc:sldMk cId="2256752157" sldId="264"/>
            <ac:spMk id="4114" creationId="{A8D57A06-A426-446D-B02C-A2DC6B62E45E}"/>
          </ac:spMkLst>
        </pc:spChg>
        <pc:spChg chg="add">
          <ac:chgData name="Fitton, Jeff" userId="580d7fa9-771e-4d81-b4de-8902744d95c7" providerId="ADAL" clId="{E073E6AE-811A-4DFE-A7A5-B93F8073A1FD}" dt="2024-01-10T04:27:25.047" v="7" actId="26606"/>
          <ac:spMkLst>
            <pc:docMk/>
            <pc:sldMk cId="2256752157" sldId="264"/>
            <ac:spMk id="4119" creationId="{AB8C311F-7253-4AED-9701-7FC0708C41C7}"/>
          </ac:spMkLst>
        </pc:spChg>
        <pc:spChg chg="add">
          <ac:chgData name="Fitton, Jeff" userId="580d7fa9-771e-4d81-b4de-8902744d95c7" providerId="ADAL" clId="{E073E6AE-811A-4DFE-A7A5-B93F8073A1FD}" dt="2024-01-10T04:27:25.047" v="7" actId="26606"/>
          <ac:spMkLst>
            <pc:docMk/>
            <pc:sldMk cId="2256752157" sldId="264"/>
            <ac:spMk id="4121" creationId="{E2384209-CB15-4CDF-9D31-C44FD9A3F20D}"/>
          </ac:spMkLst>
        </pc:spChg>
        <pc:spChg chg="add">
          <ac:chgData name="Fitton, Jeff" userId="580d7fa9-771e-4d81-b4de-8902744d95c7" providerId="ADAL" clId="{E073E6AE-811A-4DFE-A7A5-B93F8073A1FD}" dt="2024-01-10T04:27:25.047" v="7" actId="26606"/>
          <ac:spMkLst>
            <pc:docMk/>
            <pc:sldMk cId="2256752157" sldId="264"/>
            <ac:spMk id="4123" creationId="{2633B3B5-CC90-43F0-8714-D31D1F3F0209}"/>
          </ac:spMkLst>
        </pc:spChg>
        <pc:spChg chg="add">
          <ac:chgData name="Fitton, Jeff" userId="580d7fa9-771e-4d81-b4de-8902744d95c7" providerId="ADAL" clId="{E073E6AE-811A-4DFE-A7A5-B93F8073A1FD}" dt="2024-01-10T04:27:25.047" v="7" actId="26606"/>
          <ac:spMkLst>
            <pc:docMk/>
            <pc:sldMk cId="2256752157" sldId="264"/>
            <ac:spMk id="4125" creationId="{A8D57A06-A426-446D-B02C-A2DC6B62E45E}"/>
          </ac:spMkLst>
        </pc:spChg>
        <pc:picChg chg="del">
          <ac:chgData name="Fitton, Jeff" userId="580d7fa9-771e-4d81-b4de-8902744d95c7" providerId="ADAL" clId="{E073E6AE-811A-4DFE-A7A5-B93F8073A1FD}" dt="2024-01-10T04:26:45.776" v="4" actId="478"/>
          <ac:picMkLst>
            <pc:docMk/>
            <pc:sldMk cId="2256752157" sldId="264"/>
            <ac:picMk id="3" creationId="{FEF73A41-A942-2E89-A5FB-DBFD39EE27BB}"/>
          </ac:picMkLst>
        </pc:picChg>
        <pc:picChg chg="add mod">
          <ac:chgData name="Fitton, Jeff" userId="580d7fa9-771e-4d81-b4de-8902744d95c7" providerId="ADAL" clId="{E073E6AE-811A-4DFE-A7A5-B93F8073A1FD}" dt="2024-01-10T04:26:51.872" v="5"/>
          <ac:picMkLst>
            <pc:docMk/>
            <pc:sldMk cId="2256752157" sldId="264"/>
            <ac:picMk id="4" creationId="{730BE433-A582-66A9-C5D4-E8443445C2DE}"/>
          </ac:picMkLst>
        </pc:picChg>
        <pc:picChg chg="add mod">
          <ac:chgData name="Fitton, Jeff" userId="580d7fa9-771e-4d81-b4de-8902744d95c7" providerId="ADAL" clId="{E073E6AE-811A-4DFE-A7A5-B93F8073A1FD}" dt="2024-01-10T04:27:25.047" v="7" actId="26606"/>
          <ac:picMkLst>
            <pc:docMk/>
            <pc:sldMk cId="2256752157" sldId="264"/>
            <ac:picMk id="1026" creationId="{90ADD2C1-1C54-8EDF-9FFA-AB1842AFA9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FC87-CB79-68F4-24E0-D4658C67B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2B76E-519C-40DC-0AAD-46299174D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E2E6A-C9EB-0158-8542-13C671E8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849A-6434-9382-1A1B-EF525FC2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47E62-AEBE-8F16-0C4C-B1218E47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C518-C0F8-DE20-2221-E24453D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0F042-04F4-5F16-2D4A-6CD588236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2F96-6AC8-DBCD-17CC-A24A61AA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98EA7-61C8-49C6-E536-4D1DC944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7366-51DA-D15E-5E11-AACB230F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DB0B8-DD08-04F3-2341-7D778F6EB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C0C04-A419-E155-A4CE-4475CE825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FEA6D-466E-4182-C6A0-63B90B77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21A4C-011B-3290-9FB5-2FFE86EC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FB254-65FC-2202-95E3-7C1ED1A1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4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FCEF-4209-6611-BCE1-0CBA7FF1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476D0-8E87-ED2B-0DD2-D1F8147C4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A35F5-187E-C3E8-E6E3-3919F19B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CB559-C206-3ED9-6326-355B799A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5721-4BB4-0F15-56F0-521CA726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8A51-AA7C-C7F1-9B21-BCCD81E0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2432F-A27E-BC61-F059-B06BD281A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16C8A-CC07-B7B8-F4EB-768026CB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5A52A-4DD4-B28C-193D-7708D197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5F4E-5D20-6721-CDEF-0ACF7CAF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06D4-A0EE-0BA4-5755-A06A6B76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57CE8-04D3-3F2E-6D12-B48CB5963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0DC37-ECC3-BE6A-8F9D-C62443943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083CC-9832-1657-B014-DF862EBD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FCDA-DA1E-F567-A3C7-C4D664E8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91688-32DD-3E12-2812-95E120C8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5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06AF-8257-4317-F159-E8474279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73D30-A158-520F-2983-2DB062F27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9EF46-B7D3-4426-89D4-2768BE146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96544-8E3B-3AAD-B430-5BBAB73A3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77A20-996E-8DBC-4173-75857D8C0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7CDA3-CB70-A533-10FA-C6377B8C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67F1B-F9F3-3000-3E1E-C55D3382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23413D-8CFA-FDDF-4281-29FFA4AD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3CE9-976C-3F4D-2D81-9B0D935C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A6D67-180B-A198-3ECC-987E1373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AF7DE-6601-B349-A6AD-28A36AD6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8CFD7-AD32-98D5-5978-18826AC3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3F480-9BCA-E3A1-330E-99CB4FF2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48362-941E-DC4F-021A-E641CF5C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AFCA9-3E76-2ED8-C13E-7D969882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2FDF-F808-05F8-F10C-E0A82138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F083-3263-820D-D35B-ACDCCF13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C88CA-7DE5-DE7F-FBA3-E4A11F8C7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41C34-7D01-9653-8F1D-52443FF3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11D3-9459-D883-CF9C-D3548BBC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5C54D-0C34-636D-7BB9-51029BF7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A559-7C17-EB39-AD45-73A7B212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0FA07-1C11-2D36-7CC8-077D95B08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A7D7E-0681-7574-4216-54B94B924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22EE-5D3B-530B-B622-467E6C71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4190-82FC-FF75-D80B-14ACB148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BD0E-FE34-C645-62BE-3228F0EE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11115-56A0-BDF8-46FE-C013240D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9B473-A49D-CA6C-8974-F00FAE18F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891ED-2B89-0CB0-748E-7015E82A3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8D97-E6F8-406B-997D-E3DAE64E151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1BC3B-1460-7F4B-B4EB-E01BCAC13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F435-44F0-24E6-168F-107407C11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BAE2-DF3D-4E45-AA9D-65746B89B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Wood human figure">
            <a:extLst>
              <a:ext uri="{FF2B5EF4-FFF2-40B4-BE49-F238E27FC236}">
                <a16:creationId xmlns:a16="http://schemas.microsoft.com/office/drawing/2014/main" id="{79E86EF4-FD03-F5A5-D3F6-95665CCE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DB3CD-92E3-71C1-8589-9478717A3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What do you think when you see these people?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5D039-A34C-0604-1A63-2B3611024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A4BF05-5E66-76E0-580A-F639C3160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 b="46066"/>
          <a:stretch/>
        </p:blipFill>
        <p:spPr bwMode="auto">
          <a:xfrm>
            <a:off x="811866" y="457200"/>
            <a:ext cx="1056826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9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3B489C-A074-38EB-A375-CAFB301F0A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" b="11036"/>
          <a:stretch/>
        </p:blipFill>
        <p:spPr bwMode="auto">
          <a:xfrm>
            <a:off x="811818" y="457200"/>
            <a:ext cx="105683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EB1370-423C-EF6F-B8A4-5FDF91457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73A41-A942-2E89-A5FB-DBFD39EE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05" y="326336"/>
            <a:ext cx="5090849" cy="60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Rectangle 41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3" name="Rectangle 41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5" name="Rectangle 41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other Teresa's canonisation: The two 'miracles' that made her a saint">
            <a:extLst>
              <a:ext uri="{FF2B5EF4-FFF2-40B4-BE49-F238E27FC236}">
                <a16:creationId xmlns:a16="http://schemas.microsoft.com/office/drawing/2014/main" id="{90ADD2C1-1C54-8EDF-9FFA-AB1842AFA9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3137" y="457200"/>
            <a:ext cx="466572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E6DF5-E7FD-7691-35AB-3AB618865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70" b="1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D7945-5878-AA5F-01F2-532172444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25" r="5739" b="13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58CC5-54E5-3E79-A1B5-B35B81BF8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25" r="3024"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3B901-2BEE-436D-E5D1-EB8892C7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dirty="0"/>
              <a:t>The Golden Circle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1B85-0325-FE3E-6188-6B89F201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n-US" sz="4400" dirty="0"/>
              <a:t>People who live out their “why”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9B4AE4-DBB1-9884-B0E6-17DF3C93E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 b="30641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7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golden circle - Sketchplanations">
            <a:extLst>
              <a:ext uri="{FF2B5EF4-FFF2-40B4-BE49-F238E27FC236}">
                <a16:creationId xmlns:a16="http://schemas.microsoft.com/office/drawing/2014/main" id="{2986FCEC-333E-912C-FF42-4DDEABCC9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558" y="891540"/>
            <a:ext cx="3803332" cy="50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What do you think when you see these people?</vt:lpstr>
      <vt:lpstr>PowerPoint Presentation</vt:lpstr>
      <vt:lpstr>PowerPoint Presentation</vt:lpstr>
      <vt:lpstr>PowerPoint Presentation</vt:lpstr>
      <vt:lpstr>PowerPoint Presentation</vt:lpstr>
      <vt:lpstr>The Golden Circle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when you see these people?</dc:title>
  <dc:creator>Fitton, Jeff</dc:creator>
  <cp:lastModifiedBy>Fitton, Jeff</cp:lastModifiedBy>
  <cp:revision>1</cp:revision>
  <dcterms:created xsi:type="dcterms:W3CDTF">2024-01-10T04:11:34Z</dcterms:created>
  <dcterms:modified xsi:type="dcterms:W3CDTF">2024-01-10T04:28:18Z</dcterms:modified>
</cp:coreProperties>
</file>