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1" r:id="rId6"/>
    <p:sldId id="266" r:id="rId7"/>
    <p:sldId id="264" r:id="rId8"/>
    <p:sldId id="267" r:id="rId9"/>
    <p:sldId id="259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AED70-64B6-6B4A-A8B1-3969EDF32235}" type="datetimeFigureOut">
              <a:rPr lang="en-US" smtClean="0"/>
              <a:pPr/>
              <a:t>4/2/18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138A-399B-4D44-ADA2-5B4788D1D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4883"/>
            <a:ext cx="7772400" cy="1470025"/>
          </a:xfrm>
        </p:spPr>
        <p:txBody>
          <a:bodyPr/>
          <a:lstStyle/>
          <a:p>
            <a:r>
              <a:rPr lang="en-US" dirty="0" smtClean="0"/>
              <a:t>Picture Set Activity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711" y="2187828"/>
            <a:ext cx="8629518" cy="440625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One partner faces the screen, the other partner faces away.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One partner describes in detail the picture on the screen for one minute.</a:t>
            </a:r>
          </a:p>
          <a:p>
            <a:pPr marL="514350" indent="-514350">
              <a:buAutoNum type="alphaUcPeriod"/>
            </a:pP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Once complete, the other partner will look at the photo and provide one compliment to their partner. Share out a few as a class.  Repeat.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*What are some commonalities in these pictures.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*What do these pictures suggest about the material we will be studying?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* What type of person is the man in many of these photographs? (Give some evidence for </a:t>
            </a:r>
            <a:r>
              <a:rPr lang="en-US" smtClean="0"/>
              <a:t>your views.)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apoleon-showed-his-ability-to-command-directing-the-action-of-a-snowball-fight_a-l-6806139-88807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165262"/>
            <a:ext cx="10096556" cy="7581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9d6ab10ffb29a16c5a1753cc8f55bd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4187" r="-24187"/>
          <a:stretch>
            <a:fillRect/>
          </a:stretch>
        </p:blipFill>
        <p:spPr>
          <a:xfrm>
            <a:off x="-1409470" y="106349"/>
            <a:ext cx="11970587" cy="65833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apoleon-and-sphinx-w855h425.jpg"/>
          <p:cNvPicPr>
            <a:picLocks noGrp="1" noChangeAspect="1"/>
          </p:cNvPicPr>
          <p:nvPr>
            <p:ph idx="1"/>
          </p:nvPr>
        </p:nvPicPr>
        <p:blipFill>
          <a:blip r:embed="rId2"/>
          <a:srcRect t="-5320" b="-5320"/>
          <a:stretch>
            <a:fillRect/>
          </a:stretch>
        </p:blipFill>
        <p:spPr>
          <a:xfrm>
            <a:off x="-1" y="758728"/>
            <a:ext cx="9052605" cy="4978584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goya_3rdofma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3012" r="-23012"/>
          <a:stretch>
            <a:fillRect/>
          </a:stretch>
        </p:blipFill>
        <p:spPr>
          <a:xfrm>
            <a:off x="-1746076" y="-1"/>
            <a:ext cx="12655386" cy="695997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oron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8512"/>
            <a:ext cx="9144000" cy="5120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Paul_Delaroche_-_Napoleon_Crossing_the_Alps_-_Google_Art_Project_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036" r="-67036"/>
          <a:stretch>
            <a:fillRect/>
          </a:stretch>
        </p:blipFill>
        <p:spPr>
          <a:xfrm>
            <a:off x="-3783164" y="0"/>
            <a:ext cx="12469964" cy="6858000"/>
          </a:xfrm>
        </p:spPr>
      </p:pic>
      <p:pic>
        <p:nvPicPr>
          <p:cNvPr id="4" name="Picture 3" descr="220px-Jacques_Louis_David_-_Bonaparte_franchissant_le_Grand_Saint-Bernard,_20_mai_1800_-_Google_Art_Projec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676" y="1034309"/>
            <a:ext cx="4152324" cy="490729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retreat-the-retreat-from-russi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732" r="-14732"/>
          <a:stretch>
            <a:fillRect/>
          </a:stretch>
        </p:blipFill>
        <p:spPr>
          <a:xfrm>
            <a:off x="-690343" y="682230"/>
            <a:ext cx="10527025" cy="57894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62975_1-tt-width-500-height-361-crop-1-bgcolor-ffffff-lazyload-0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5641" r="-15641"/>
          <a:stretch>
            <a:fillRect/>
          </a:stretch>
        </p:blipFill>
        <p:spPr>
          <a:xfrm>
            <a:off x="-476141" y="666934"/>
            <a:ext cx="10081915" cy="554466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106</Words>
  <Application>Microsoft Macintosh PowerPoint</Application>
  <PresentationFormat>On-screen Show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Picture Set Activity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For Discussion</vt:lpstr>
    </vt:vector>
  </TitlesOfParts>
  <Company>Penticton Secondary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Picture Set Activity</dc:title>
  <dc:creator>Jeff  Fitton</dc:creator>
  <cp:lastModifiedBy>Jeff  Fitton</cp:lastModifiedBy>
  <cp:revision>1</cp:revision>
  <dcterms:created xsi:type="dcterms:W3CDTF">2018-04-03T04:50:43Z</dcterms:created>
  <dcterms:modified xsi:type="dcterms:W3CDTF">2018-04-03T04:51:51Z</dcterms:modified>
</cp:coreProperties>
</file>