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65DD-6140-6B4B-8584-666D50CB171D}" type="datetimeFigureOut">
              <a:rPr lang="en-US" smtClean="0"/>
              <a:t>5/31/18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C591-B330-6B47-A729-D51C25D5C8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65DD-6140-6B4B-8584-666D50CB171D}" type="datetimeFigureOut">
              <a:rPr lang="en-US" smtClean="0"/>
              <a:t>5/31/18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C591-B330-6B47-A729-D51C25D5C8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65DD-6140-6B4B-8584-666D50CB171D}" type="datetimeFigureOut">
              <a:rPr lang="en-US" smtClean="0"/>
              <a:t>5/31/18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C591-B330-6B47-A729-D51C25D5C8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65DD-6140-6B4B-8584-666D50CB171D}" type="datetimeFigureOut">
              <a:rPr lang="en-US" smtClean="0"/>
              <a:t>5/31/18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C591-B330-6B47-A729-D51C25D5C8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65DD-6140-6B4B-8584-666D50CB171D}" type="datetimeFigureOut">
              <a:rPr lang="en-US" smtClean="0"/>
              <a:t>5/31/18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C591-B330-6B47-A729-D51C25D5C8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65DD-6140-6B4B-8584-666D50CB171D}" type="datetimeFigureOut">
              <a:rPr lang="en-US" smtClean="0"/>
              <a:t>5/31/18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C591-B330-6B47-A729-D51C25D5C8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65DD-6140-6B4B-8584-666D50CB171D}" type="datetimeFigureOut">
              <a:rPr lang="en-US" smtClean="0"/>
              <a:t>5/31/18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C591-B330-6B47-A729-D51C25D5C8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65DD-6140-6B4B-8584-666D50CB171D}" type="datetimeFigureOut">
              <a:rPr lang="en-US" smtClean="0"/>
              <a:t>5/31/18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C591-B330-6B47-A729-D51C25D5C8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65DD-6140-6B4B-8584-666D50CB171D}" type="datetimeFigureOut">
              <a:rPr lang="en-US" smtClean="0"/>
              <a:t>5/31/18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C591-B330-6B47-A729-D51C25D5C8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65DD-6140-6B4B-8584-666D50CB171D}" type="datetimeFigureOut">
              <a:rPr lang="en-US" smtClean="0"/>
              <a:t>5/31/18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C591-B330-6B47-A729-D51C25D5C8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65DD-6140-6B4B-8584-666D50CB171D}" type="datetimeFigureOut">
              <a:rPr lang="en-US" smtClean="0"/>
              <a:t>5/31/18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C591-B330-6B47-A729-D51C25D5C8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E65DD-6140-6B4B-8584-666D50CB171D}" type="datetimeFigureOut">
              <a:rPr lang="en-US" smtClean="0"/>
              <a:t>5/31/18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8C591-B330-6B47-A729-D51C25D5C8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Policing in Canada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Screen Shot 2018-05-31 at 12.23.07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911" y="2112"/>
            <a:ext cx="9221261" cy="685588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775" y="348919"/>
            <a:ext cx="9144000" cy="630845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Federal Police – RCMP (Anti-terrorism, etc)</a:t>
            </a:r>
          </a:p>
          <a:p>
            <a:pPr>
              <a:buNone/>
            </a:pPr>
            <a:r>
              <a:rPr lang="en-US" dirty="0" smtClean="0"/>
              <a:t>-RCMP are contractors for every level of police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Provincial Police – </a:t>
            </a:r>
            <a:r>
              <a:rPr lang="en-US" dirty="0" err="1" smtClean="0"/>
              <a:t>Surete</a:t>
            </a:r>
            <a:r>
              <a:rPr lang="en-US" dirty="0" smtClean="0"/>
              <a:t> De Quebec, Ontario Provincial Police (OPP)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Municipal Police – Vancouver PD, Nelson City Police, Abbotsford Police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Advantages of RCMP /Advantages of City Police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Police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Border Integrity</a:t>
            </a:r>
          </a:p>
          <a:p>
            <a:r>
              <a:rPr lang="en-US" dirty="0" smtClean="0"/>
              <a:t>Drugs / Organized Crime</a:t>
            </a:r>
          </a:p>
          <a:p>
            <a:r>
              <a:rPr lang="en-US" dirty="0" smtClean="0"/>
              <a:t>International Policing</a:t>
            </a:r>
          </a:p>
          <a:p>
            <a:r>
              <a:rPr lang="en-US" dirty="0" smtClean="0"/>
              <a:t>Financial Crime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Provincial Police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towns not big enough to pay for policing</a:t>
            </a:r>
          </a:p>
          <a:p>
            <a:r>
              <a:rPr lang="en-US" dirty="0" smtClean="0"/>
              <a:t>Special requests during emergencies</a:t>
            </a:r>
          </a:p>
          <a:p>
            <a:r>
              <a:rPr lang="en-US" dirty="0" smtClean="0"/>
              <a:t>Traffic/Highway patrol</a:t>
            </a:r>
          </a:p>
          <a:p>
            <a:r>
              <a:rPr lang="en-US" dirty="0" smtClean="0"/>
              <a:t>Investigation services to small towns</a:t>
            </a:r>
          </a:p>
          <a:p>
            <a:r>
              <a:rPr lang="en-US" dirty="0" smtClean="0"/>
              <a:t>Protect Provincial officials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Municipal Police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Different units (Gang, General Investigation, General Duty, Drugs)</a:t>
            </a:r>
          </a:p>
          <a:p>
            <a:pPr>
              <a:buNone/>
            </a:pPr>
            <a:r>
              <a:rPr lang="en-US" dirty="0" smtClean="0"/>
              <a:t>Preserve peace</a:t>
            </a:r>
          </a:p>
          <a:p>
            <a:pPr>
              <a:buNone/>
            </a:pPr>
            <a:r>
              <a:rPr lang="en-US" dirty="0" smtClean="0"/>
              <a:t>Prevent Crime</a:t>
            </a:r>
          </a:p>
          <a:p>
            <a:pPr>
              <a:buNone/>
            </a:pPr>
            <a:r>
              <a:rPr lang="en-US" dirty="0" smtClean="0"/>
              <a:t>Assist Victims</a:t>
            </a:r>
          </a:p>
          <a:p>
            <a:pPr>
              <a:buNone/>
            </a:pPr>
            <a:r>
              <a:rPr lang="en-US" dirty="0" smtClean="0"/>
              <a:t>Apprehend Criminals</a:t>
            </a:r>
          </a:p>
          <a:p>
            <a:pPr>
              <a:buNone/>
            </a:pPr>
            <a:r>
              <a:rPr lang="en-US" dirty="0" smtClean="0"/>
              <a:t>Execute Warrants</a:t>
            </a:r>
          </a:p>
          <a:p>
            <a:pPr>
              <a:buNone/>
            </a:pPr>
            <a:r>
              <a:rPr lang="en-US" dirty="0" smtClean="0"/>
              <a:t>Lay Charges</a:t>
            </a:r>
          </a:p>
          <a:p>
            <a:pPr>
              <a:buNone/>
            </a:pPr>
            <a:r>
              <a:rPr lang="en-US" dirty="0" smtClean="0"/>
              <a:t>Enforce Bylaws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Aboriginal Police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Nations bands can have own </a:t>
            </a:r>
            <a:r>
              <a:rPr lang="en-US" smtClean="0"/>
              <a:t>police forces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135</Words>
  <Application>Microsoft Macintosh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Policing in Canada</vt:lpstr>
      <vt:lpstr>Slide 2</vt:lpstr>
      <vt:lpstr>Slide 3</vt:lpstr>
      <vt:lpstr>Federal Police</vt:lpstr>
      <vt:lpstr>Provincial Police</vt:lpstr>
      <vt:lpstr>Municipal Police Force</vt:lpstr>
      <vt:lpstr>Aboriginal Police</vt:lpstr>
    </vt:vector>
  </TitlesOfParts>
  <Company>Penticton Secondary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Policing in Canada</dc:title>
  <dc:creator>Jeff  Fitton</dc:creator>
  <cp:lastModifiedBy>Jeff  Fitton</cp:lastModifiedBy>
  <cp:revision>3</cp:revision>
  <dcterms:created xsi:type="dcterms:W3CDTF">2018-05-31T19:20:53Z</dcterms:created>
  <dcterms:modified xsi:type="dcterms:W3CDTF">2018-05-31T19:33:10Z</dcterms:modified>
</cp:coreProperties>
</file>