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4" r:id="rId1"/>
  </p:sldMasterIdLst>
  <p:sldIdLst>
    <p:sldId id="260" r:id="rId2"/>
    <p:sldId id="268" r:id="rId3"/>
    <p:sldId id="261" r:id="rId4"/>
    <p:sldId id="262" r:id="rId5"/>
    <p:sldId id="263" r:id="rId6"/>
    <p:sldId id="264" r:id="rId7"/>
    <p:sldId id="265" r:id="rId8"/>
    <p:sldId id="270" r:id="rId9"/>
    <p:sldId id="266" r:id="rId10"/>
    <p:sldId id="267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C5F6DC-BFC9-BB48-BBEC-62D7F53F7213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998CA0F-FE59-2246-8B3A-D2E96AF4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Qj3X7Hfezz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HnyQXyuTG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Re-Taking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84" y="1600201"/>
            <a:ext cx="4889416" cy="3843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84" y="1444532"/>
            <a:ext cx="4392632" cy="295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275" y="5943601"/>
            <a:ext cx="813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https://www.youtube.com/watch?v=Qj3X7HfezzE</a:t>
            </a:r>
            <a:endParaRPr lang="en-US" dirty="0" smtClean="0"/>
          </a:p>
          <a:p>
            <a:r>
              <a:rPr lang="en-US" dirty="0" smtClean="0"/>
              <a:t> (Band Of Brothers – Paratroopers – Like Blitzkrieg)  - Landing on D-Day.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14539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With little hope of winning the war, the Germans launched a new form of warfare against London.</a:t>
            </a:r>
          </a:p>
          <a:p>
            <a:r>
              <a:rPr lang="en-US" dirty="0" smtClean="0"/>
              <a:t>V-1 (buzz-Bomb): </a:t>
            </a:r>
            <a:r>
              <a:rPr lang="en-US" u="sng" dirty="0" smtClean="0"/>
              <a:t>gasoline powered bomb (Cruise Missile)</a:t>
            </a:r>
            <a:endParaRPr lang="en-US" dirty="0" smtClean="0"/>
          </a:p>
          <a:p>
            <a:r>
              <a:rPr lang="en-US" dirty="0" smtClean="0"/>
              <a:t>V-2: </a:t>
            </a:r>
            <a:r>
              <a:rPr lang="en-US" u="sng" dirty="0" smtClean="0"/>
              <a:t>guided missile flying faster than the speed of sound-</a:t>
            </a:r>
          </a:p>
          <a:p>
            <a:r>
              <a:rPr lang="en-US" dirty="0" smtClean="0"/>
              <a:t>Meant to induce TERROR. By showing that England could be hit from Germany without losing German lives.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801" y="4661543"/>
            <a:ext cx="3373564" cy="21964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75634"/>
            <a:ext cx="8042276" cy="1336956"/>
          </a:xfrm>
        </p:spPr>
        <p:txBody>
          <a:bodyPr/>
          <a:lstStyle/>
          <a:p>
            <a:r>
              <a:rPr lang="en-US" dirty="0" smtClean="0"/>
              <a:t>Hitler Kaput!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61322"/>
            <a:ext cx="8042276" cy="4343400"/>
          </a:xfrm>
        </p:spPr>
        <p:txBody>
          <a:bodyPr/>
          <a:lstStyle/>
          <a:p>
            <a:r>
              <a:rPr lang="en-US" dirty="0" smtClean="0"/>
              <a:t>By late April 1945, </a:t>
            </a:r>
            <a:r>
              <a:rPr lang="en-US" u="sng" dirty="0" smtClean="0"/>
              <a:t>USA</a:t>
            </a:r>
            <a:r>
              <a:rPr lang="en-US" dirty="0" smtClean="0"/>
              <a:t> and </a:t>
            </a:r>
            <a:r>
              <a:rPr lang="en-US" u="sng" dirty="0" smtClean="0"/>
              <a:t>Russian</a:t>
            </a:r>
            <a:r>
              <a:rPr lang="en-US" dirty="0" smtClean="0"/>
              <a:t> forces met just south of Berlin. On 30 April, </a:t>
            </a:r>
            <a:r>
              <a:rPr lang="en-US" u="sng" dirty="0" smtClean="0"/>
              <a:t>Hitler</a:t>
            </a:r>
            <a:r>
              <a:rPr lang="en-US" dirty="0" smtClean="0"/>
              <a:t> committed suicide. On May 2, </a:t>
            </a:r>
            <a:r>
              <a:rPr lang="en-US" u="sng" dirty="0" smtClean="0"/>
              <a:t>Berlin</a:t>
            </a:r>
            <a:r>
              <a:rPr lang="en-US" dirty="0" smtClean="0"/>
              <a:t> fell to the Russians, and on </a:t>
            </a:r>
            <a:r>
              <a:rPr lang="en-US" u="sng" dirty="0" smtClean="0"/>
              <a:t>May 7</a:t>
            </a:r>
            <a:r>
              <a:rPr lang="en-US" dirty="0" smtClean="0"/>
              <a:t>, Germany surrendered.</a:t>
            </a:r>
          </a:p>
          <a:p>
            <a:r>
              <a:rPr lang="en-US" dirty="0" smtClean="0"/>
              <a:t>Admiral Karl Doenitz placed in Charge.</a:t>
            </a:r>
          </a:p>
          <a:p>
            <a:r>
              <a:rPr lang="en-US" dirty="0" smtClean="0"/>
              <a:t>Policeman’s </a:t>
            </a:r>
            <a:r>
              <a:rPr lang="en-US" dirty="0" err="1" smtClean="0"/>
              <a:t>Favourite</a:t>
            </a:r>
            <a:r>
              <a:rPr lang="en-US" dirty="0" smtClean="0"/>
              <a:t> Admiral.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416300"/>
            <a:ext cx="2362200" cy="344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65" y="3782364"/>
            <a:ext cx="4351218" cy="30458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Doenitz Film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http://www.youtube.com/watch?v=FHnyQXyuTGY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Admiral Doenitz Takes Over.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D-Day remain a secret? </a:t>
            </a:r>
          </a:p>
          <a:p>
            <a:r>
              <a:rPr lang="en-US" dirty="0" smtClean="0"/>
              <a:t>How could an invading force so large take Nazi’s by surprise. </a:t>
            </a:r>
          </a:p>
          <a:p>
            <a:r>
              <a:rPr lang="en-US" dirty="0" smtClean="0"/>
              <a:t>Watch Film: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=xqIACSKI4sI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826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8" y="107576"/>
            <a:ext cx="8697067" cy="1336956"/>
          </a:xfrm>
        </p:spPr>
        <p:txBody>
          <a:bodyPr/>
          <a:lstStyle/>
          <a:p>
            <a:r>
              <a:rPr lang="en-US" u="sng" dirty="0" smtClean="0"/>
              <a:t>Opening the western front/ Germany’s defeat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June 1944: 3-4 names for this event:</a:t>
            </a:r>
          </a:p>
          <a:p>
            <a:r>
              <a:rPr lang="en-US" u="sng" dirty="0" smtClean="0"/>
              <a:t>-Operation overlord </a:t>
            </a:r>
          </a:p>
          <a:p>
            <a:r>
              <a:rPr lang="en-US" u="sng" dirty="0" smtClean="0"/>
              <a:t>-D-day  (The D does not stand for anything)</a:t>
            </a:r>
          </a:p>
          <a:p>
            <a:r>
              <a:rPr lang="en-US" u="sng" dirty="0" smtClean="0"/>
              <a:t>-Battle of Normandy</a:t>
            </a:r>
          </a:p>
          <a:p>
            <a:r>
              <a:rPr lang="en-US" u="sng" dirty="0" smtClean="0"/>
              <a:t>-Longest day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21" y="4105393"/>
            <a:ext cx="3479800" cy="233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By the spring of 1944, Hitler anticipated an Allied invasion on the shore of France.</a:t>
            </a:r>
          </a:p>
          <a:p>
            <a:r>
              <a:rPr lang="en-US" dirty="0" smtClean="0"/>
              <a:t>He placed the task of defending “Fortress Europe” in the hands of  Rommel </a:t>
            </a:r>
          </a:p>
          <a:p>
            <a:r>
              <a:rPr lang="en-US" dirty="0" smtClean="0"/>
              <a:t>The Germans did a number of things to make landing on the shores very difficult: </a:t>
            </a:r>
          </a:p>
          <a:p>
            <a:r>
              <a:rPr lang="en-US" u="sng" dirty="0" smtClean="0"/>
              <a:t>-bunkers </a:t>
            </a:r>
            <a:endParaRPr lang="en-US" dirty="0" smtClean="0"/>
          </a:p>
          <a:p>
            <a:r>
              <a:rPr lang="en-US" u="sng" dirty="0" smtClean="0"/>
              <a:t>-mines</a:t>
            </a:r>
            <a:endParaRPr lang="en-US" dirty="0" smtClean="0"/>
          </a:p>
          <a:p>
            <a:r>
              <a:rPr lang="en-US" u="sng" dirty="0" smtClean="0"/>
              <a:t>-razor wire </a:t>
            </a:r>
            <a:endParaRPr lang="en-US" dirty="0" smtClean="0"/>
          </a:p>
          <a:p>
            <a:r>
              <a:rPr lang="en-US" u="sng" dirty="0" smtClean="0"/>
              <a:t>-barriers </a:t>
            </a:r>
            <a:endParaRPr lang="en-US" dirty="0" smtClean="0"/>
          </a:p>
          <a:p>
            <a:r>
              <a:rPr lang="en-US" u="sng" dirty="0" smtClean="0"/>
              <a:t>-sentries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1" y="3219926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1" y="479773"/>
            <a:ext cx="8871046" cy="5943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7086"/>
            <a:ext cx="8042276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Allied commander:</a:t>
            </a:r>
            <a:r>
              <a:rPr lang="en-US" u="sng" dirty="0" smtClean="0"/>
              <a:t> Dwight Eisenhower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Size of force: </a:t>
            </a:r>
            <a:r>
              <a:rPr lang="en-US" u="sng" dirty="0" smtClean="0"/>
              <a:t>3,000,000(175,000 first wave)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Allies divided the shores of Normandy in to 5 beaches: Omaha, Utah, Gold, Juno, Sword</a:t>
            </a:r>
          </a:p>
          <a:p>
            <a:r>
              <a:rPr lang="en-US" dirty="0" smtClean="0"/>
              <a:t>On the day of the attack the British ,American ,and Canadians used 3 different methods: </a:t>
            </a:r>
          </a:p>
          <a:p>
            <a:pPr lvl="0"/>
            <a:r>
              <a:rPr lang="en-US" u="sng" dirty="0" smtClean="0"/>
              <a:t>Gliders dropping men behind enemy</a:t>
            </a:r>
          </a:p>
          <a:p>
            <a:pPr lvl="0">
              <a:buNone/>
            </a:pPr>
            <a:r>
              <a:rPr lang="en-US" u="sng" dirty="0" smtClean="0"/>
              <a:t> lines </a:t>
            </a:r>
            <a:r>
              <a:rPr lang="en-US" u="sng" dirty="0" err="1" smtClean="0"/>
              <a:t>eg</a:t>
            </a:r>
            <a:r>
              <a:rPr lang="en-US" u="sng" dirty="0" smtClean="0"/>
              <a:t>. Securing the Pegasus bridge </a:t>
            </a:r>
            <a:endParaRPr lang="en-US" dirty="0" smtClean="0"/>
          </a:p>
          <a:p>
            <a:pPr lvl="0"/>
            <a:r>
              <a:rPr lang="en-US" u="sng" dirty="0" smtClean="0"/>
              <a:t>Amphibious assault </a:t>
            </a:r>
            <a:endParaRPr lang="en-US" dirty="0" smtClean="0"/>
          </a:p>
          <a:p>
            <a:r>
              <a:rPr lang="en-US" u="sng" dirty="0" smtClean="0"/>
              <a:t>Extensive aerial support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607" y="2696704"/>
            <a:ext cx="2890394" cy="38242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Clip of Saving Private Ryan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=QHvqS2kk1rs - Saving Private Ryan</a:t>
            </a:r>
          </a:p>
          <a:p>
            <a:r>
              <a:rPr lang="en-US" dirty="0" smtClean="0"/>
              <a:t>-Shows the American landing force at D-Day. They had it the hardest.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is Near!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By the end of the “</a:t>
            </a:r>
            <a:r>
              <a:rPr lang="en-US" u="sng" dirty="0" smtClean="0"/>
              <a:t>longest day”</a:t>
            </a:r>
            <a:r>
              <a:rPr lang="en-US" dirty="0" smtClean="0"/>
              <a:t> the Allies had secured the beaches.</a:t>
            </a:r>
          </a:p>
          <a:p>
            <a:r>
              <a:rPr lang="en-US" dirty="0" smtClean="0"/>
              <a:t>By 25 AUG.</a:t>
            </a:r>
            <a:r>
              <a:rPr lang="en-US" u="sng" dirty="0" smtClean="0"/>
              <a:t>1944</a:t>
            </a:r>
            <a:r>
              <a:rPr lang="en-US" dirty="0" smtClean="0"/>
              <a:t>, the Allies and Charles de Gaulle marched into </a:t>
            </a:r>
            <a:r>
              <a:rPr lang="en-US" u="sng" dirty="0" smtClean="0"/>
              <a:t>Paris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Allies had mixed success in Western Europe. During </a:t>
            </a:r>
            <a:r>
              <a:rPr lang="en-US" u="sng" dirty="0" smtClean="0"/>
              <a:t>Operation Market Garden</a:t>
            </a:r>
            <a:r>
              <a:rPr lang="en-US" dirty="0" smtClean="0"/>
              <a:t> , the Germans slaughtered 3 airborne divisions that were dropped above their positions.</a:t>
            </a:r>
          </a:p>
          <a:p>
            <a:r>
              <a:rPr lang="en-US" dirty="0" smtClean="0"/>
              <a:t>During the </a:t>
            </a:r>
            <a:r>
              <a:rPr lang="en-US" u="sng" dirty="0" smtClean="0"/>
              <a:t>Battle of the Bulge</a:t>
            </a:r>
            <a:r>
              <a:rPr lang="en-US" dirty="0" smtClean="0"/>
              <a:t>, 200,000 German troops attacked a weak point in the Allied lines.</a:t>
            </a:r>
          </a:p>
          <a:p>
            <a:r>
              <a:rPr lang="en-US" dirty="0" smtClean="0"/>
              <a:t>The fighting took place in DEC. of 1944, and despite some early advances, the Germans were halted on </a:t>
            </a:r>
            <a:r>
              <a:rPr lang="en-US" u="sng" dirty="0" smtClean="0"/>
              <a:t>Christmas Day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79</TotalTime>
  <Words>534</Words>
  <Application>Microsoft Macintosh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Re-Taking France</vt:lpstr>
      <vt:lpstr>Shaping Questions</vt:lpstr>
      <vt:lpstr>Slide 3</vt:lpstr>
      <vt:lpstr>Opening the western front/ Germany’s defeat</vt:lpstr>
      <vt:lpstr>Hitler’s Preparations</vt:lpstr>
      <vt:lpstr>Slide 6</vt:lpstr>
      <vt:lpstr>Slide 7</vt:lpstr>
      <vt:lpstr>A Quick Clip of Saving Private Ryan</vt:lpstr>
      <vt:lpstr>The End is Near!</vt:lpstr>
      <vt:lpstr>Slide 10</vt:lpstr>
      <vt:lpstr>Hitler Kaput!</vt:lpstr>
      <vt:lpstr>Doenitz Film Clip</vt:lpstr>
    </vt:vector>
  </TitlesOfParts>
  <Company>Penticton Secondary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THE ATLANTIC</dc:title>
  <dc:creator>Jeff  Fitton</dc:creator>
  <cp:lastModifiedBy>Jeff  Fitton</cp:lastModifiedBy>
  <cp:revision>11</cp:revision>
  <dcterms:created xsi:type="dcterms:W3CDTF">2014-05-08T04:13:58Z</dcterms:created>
  <dcterms:modified xsi:type="dcterms:W3CDTF">2014-05-08T04:19:06Z</dcterms:modified>
</cp:coreProperties>
</file>