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Default Extension="pict" ContentType="image/pict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4" r:id="rId1"/>
  </p:sldMasterIdLst>
  <p:sldIdLst>
    <p:sldId id="260" r:id="rId2"/>
    <p:sldId id="261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C5F6DC-BFC9-BB48-BBEC-62D7F53F7213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998CA0F-FE59-2246-8B3A-D2E96AF40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2imOf6-H3tI" TargetMode="External"/><Relationship Id="rId3" Type="http://schemas.openxmlformats.org/officeDocument/2006/relationships/hyperlink" Target="https://www.youtube.com/watch?v=eLyhRYJXf1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jefffitton:Desktop:My%20Documents%20:PRINCESS%20MARGARET:History%2012%20-%20FITTON:Fitton%20-%20History%2012:4%20-%20World%20War%202%20and%20Appeasement:North%20Africa.docx!OLE_LINK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ATLANTIC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3479800" cy="233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00" y="4724400"/>
            <a:ext cx="37973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9800" y="2870410"/>
            <a:ext cx="31242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U571 – Enigma Code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https://www.youtube.com/watch?v=2imOf6-H3tI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(Trailer)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https://www.youtube.com/watch?v=eLyhRYJXf1U</a:t>
            </a:r>
            <a:r>
              <a:rPr lang="en-US" dirty="0" smtClean="0"/>
              <a:t>  Sinking the Destroyer</a:t>
            </a:r>
          </a:p>
          <a:p>
            <a:pPr>
              <a:buNone/>
            </a:pPr>
            <a:r>
              <a:rPr lang="en-US" dirty="0" smtClean="0"/>
              <a:t>(Video to show what would it be like to be in the Navy)</a:t>
            </a:r>
          </a:p>
          <a:p>
            <a:pPr>
              <a:buNone/>
            </a:pPr>
            <a:r>
              <a:rPr lang="en-US" dirty="0" smtClean="0"/>
              <a:t>Highly Inaccurate: it was actually Britain (members on HMS Bulldog) who captured the Enigma machine from U-110 in the North Atlantic in May 1941.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Atlantic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The ongoing struggle of the</a:t>
            </a:r>
            <a:r>
              <a:rPr lang="en-US" u="sng" dirty="0" smtClean="0"/>
              <a:t> allies</a:t>
            </a:r>
            <a:r>
              <a:rPr lang="en-US" dirty="0" smtClean="0"/>
              <a:t> to keep open her shipping lanes to </a:t>
            </a:r>
            <a:r>
              <a:rPr lang="en-US" u="sng" dirty="0" smtClean="0"/>
              <a:t>Britain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Most allied ships were sunk by </a:t>
            </a:r>
            <a:r>
              <a:rPr lang="en-US" u="sng" dirty="0" smtClean="0"/>
              <a:t>U-Boats</a:t>
            </a:r>
            <a:r>
              <a:rPr lang="en-US" dirty="0" smtClean="0"/>
              <a:t> hunting in groups called “</a:t>
            </a:r>
            <a:r>
              <a:rPr lang="en-US" u="sng" dirty="0" smtClean="0"/>
              <a:t>Wolf Packs”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575685"/>
            <a:ext cx="4307119" cy="3255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42" y="3575686"/>
            <a:ext cx="4382058" cy="32823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6956"/>
          </a:xfrm>
        </p:spPr>
        <p:txBody>
          <a:bodyPr/>
          <a:lstStyle/>
          <a:p>
            <a:r>
              <a:rPr lang="en-US" sz="3000" dirty="0" smtClean="0"/>
              <a:t>Draw a picture of Convoy in the open space on your page. 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850730" y="1336956"/>
            <a:ext cx="7740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this point, draw a  picture of the convoy system on the whiteboard</a:t>
            </a:r>
          </a:p>
          <a:p>
            <a:r>
              <a:rPr lang="en-US" dirty="0" smtClean="0"/>
              <a:t>Can any students do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481" y="2066123"/>
            <a:ext cx="7626102" cy="47067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Time</a:t>
            </a:r>
            <a:endParaRPr lang="en-US" dirty="0"/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102699" y="2360322"/>
          <a:ext cx="8928417" cy="2720849"/>
        </p:xfrm>
        <a:graphic>
          <a:graphicData uri="http://schemas.openxmlformats.org/presentationml/2006/ole">
            <p:oleObj spid="_x0000_s115714" name="Document" r:id="rId3" imgW="5626100" imgH="17145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</p:spPr>
        <p:txBody>
          <a:bodyPr/>
          <a:lstStyle/>
          <a:p>
            <a:r>
              <a:rPr lang="en-US" dirty="0" smtClean="0"/>
              <a:t>What changed in 1943 to ‘turn the tide’ against the U-Boats?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Long range aircraft cooperating with naval support groups using radar.</a:t>
            </a:r>
          </a:p>
          <a:p>
            <a:r>
              <a:rPr lang="en-US" dirty="0" smtClean="0"/>
              <a:t>2. Allies were punching through the soft underbelly of Europe. </a:t>
            </a:r>
          </a:p>
          <a:p>
            <a:r>
              <a:rPr lang="en-US" dirty="0" smtClean="0"/>
              <a:t>3. Indiscriminate bombing of German Cities</a:t>
            </a:r>
          </a:p>
          <a:p>
            <a:r>
              <a:rPr lang="en-US" dirty="0" smtClean="0"/>
              <a:t>4. Raids on French Ports – U-Boats were deployed to these locations</a:t>
            </a:r>
          </a:p>
          <a:p>
            <a:r>
              <a:rPr lang="en-US" dirty="0" smtClean="0"/>
              <a:t>5. American involvement in the war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kept the supply lines open; the “umbilical cord” between North America and Britain. </a:t>
            </a:r>
          </a:p>
          <a:p>
            <a:r>
              <a:rPr lang="en-US" dirty="0" smtClean="0"/>
              <a:t>Could not run the war without supplies.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632" y="3134224"/>
            <a:ext cx="3388089" cy="365474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34</TotalTime>
  <Words>255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Breeze</vt:lpstr>
      <vt:lpstr>Macintosh HD:Users:jefffitton:Desktop:My Documents :PRINCESS MARGARET:History 12 - FITTON:Fitton - History 12:4 - World War 2 and Appeasement:North Africa.docx!OLE_LINK1</vt:lpstr>
      <vt:lpstr>BATTLE OF THE ATLANTIC</vt:lpstr>
      <vt:lpstr>U571 – Enigma Code Machine</vt:lpstr>
      <vt:lpstr>Battle of the Atlantic</vt:lpstr>
      <vt:lpstr>Draw a picture of Convoy in the open space on your page. </vt:lpstr>
      <vt:lpstr>Chart Time</vt:lpstr>
      <vt:lpstr>What changed in 1943 to ‘turn the tide’ against the U-Boats?</vt:lpstr>
      <vt:lpstr>Significance</vt:lpstr>
    </vt:vector>
  </TitlesOfParts>
  <Company>Penticton Secondary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THE ATLANTIC</dc:title>
  <dc:creator>Jeff  Fitton</dc:creator>
  <cp:lastModifiedBy>Jeff  Fitton</cp:lastModifiedBy>
  <cp:revision>3</cp:revision>
  <dcterms:created xsi:type="dcterms:W3CDTF">2014-05-19T21:00:57Z</dcterms:created>
  <dcterms:modified xsi:type="dcterms:W3CDTF">2014-05-19T21:08:19Z</dcterms:modified>
</cp:coreProperties>
</file>