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7" r:id="rId4"/>
    <p:sldMasterId id="2147483658"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6858000" cx="9144000"/>
  <p:notesSz cx="6858000" cy="9144000"/>
  <p:embeddedFontLst>
    <p:embeddedFont>
      <p:font typeface="Lustria"/>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10" Type="http://schemas.openxmlformats.org/officeDocument/2006/relationships/slide" Target="slides/slide3.xml"/><Relationship Id="rId32" Type="http://schemas.openxmlformats.org/officeDocument/2006/relationships/font" Target="fonts/Lustria-regular.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5" name="Shape 1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8" name="Shape 16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1" name="Shape 1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5" name="Shape 1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9" name="Shape 2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6" name="Shape 2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1" name="Shape 1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4" name="Shape 22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1" name="Shape 23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6" name="Shape 2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1" name="Shape 2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5" name="Shape 1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9" name="Shape 1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2" name="Shape 1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6" name="Shape 16"/>
        <p:cNvGrpSpPr/>
        <p:nvPr/>
      </p:nvGrpSpPr>
      <p:grpSpPr>
        <a:xfrm>
          <a:off x="0" y="0"/>
          <a:ext cx="0" cy="0"/>
          <a:chOff x="0" y="0"/>
          <a:chExt cx="0" cy="0"/>
        </a:xfrm>
      </p:grpSpPr>
      <p:sp>
        <p:nvSpPr>
          <p:cNvPr id="17" name="Shape 17"/>
          <p:cNvSpPr txBox="1"/>
          <p:nvPr>
            <p:ph type="ctrTitle"/>
          </p:nvPr>
        </p:nvSpPr>
        <p:spPr>
          <a:xfrm>
            <a:off x="685707" y="968189"/>
            <a:ext cx="7799387" cy="1237130"/>
          </a:xfrm>
          <a:prstGeom prst="rect">
            <a:avLst/>
          </a:prstGeom>
          <a:noFill/>
          <a:ln>
            <a:noFill/>
          </a:ln>
        </p:spPr>
        <p:txBody>
          <a:bodyPr anchorCtr="0" anchor="b" bIns="91425" lIns="91425" spcFirstLastPara="1" rIns="91425" wrap="square" tIns="91425"/>
          <a:lstStyle>
            <a:lvl1pPr lvl="0" marR="0" rtl="0" algn="r">
              <a:lnSpc>
                <a:spcPct val="108695"/>
              </a:lnSpc>
              <a:spcBef>
                <a:spcPts val="0"/>
              </a:spcBef>
              <a:spcAft>
                <a:spcPts val="0"/>
              </a:spcAft>
              <a:buClr>
                <a:schemeClr val="accent1"/>
              </a:buClr>
              <a:buSzPts val="4600"/>
              <a:buFont typeface="Lustria"/>
              <a:buNone/>
              <a:defRPr b="0" i="0" sz="4600" u="none" cap="none" strike="noStrike">
                <a:solidFill>
                  <a:schemeClr val="accent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Shape 18"/>
          <p:cNvSpPr txBox="1"/>
          <p:nvPr>
            <p:ph idx="1" type="subTitle"/>
          </p:nvPr>
        </p:nvSpPr>
        <p:spPr>
          <a:xfrm>
            <a:off x="685707" y="2209799"/>
            <a:ext cx="7799387" cy="466165"/>
          </a:xfrm>
          <a:prstGeom prst="rect">
            <a:avLst/>
          </a:prstGeom>
          <a:noFill/>
          <a:ln>
            <a:noFill/>
          </a:ln>
        </p:spPr>
        <p:txBody>
          <a:bodyPr anchorCtr="0" anchor="t" bIns="91425" lIns="91425" spcFirstLastPara="1" rIns="91425" wrap="square" tIns="91425"/>
          <a:lstStyle>
            <a:lvl1pPr lvl="0" marR="0" rtl="0" algn="r">
              <a:lnSpc>
                <a:spcPct val="100000"/>
              </a:lnSpc>
              <a:spcBef>
                <a:spcPts val="0"/>
              </a:spcBef>
              <a:spcAft>
                <a:spcPts val="0"/>
              </a:spcAft>
              <a:buClr>
                <a:schemeClr val="accent1"/>
              </a:buClr>
              <a:buSzPts val="1350"/>
              <a:buFont typeface="Noto Sans Symbols"/>
              <a:buNone/>
              <a:defRPr b="0" i="0" sz="1800" u="none" cap="none" strike="noStrike">
                <a:solidFill>
                  <a:srgbClr val="888888"/>
                </a:solidFill>
                <a:latin typeface="Lustria"/>
                <a:ea typeface="Lustria"/>
                <a:cs typeface="Lustria"/>
                <a:sym typeface="Lustria"/>
              </a:defRPr>
            </a:lvl1pPr>
            <a:lvl2pPr lvl="1" marR="0" rtl="0" algn="ctr">
              <a:spcBef>
                <a:spcPts val="600"/>
              </a:spcBef>
              <a:spcAft>
                <a:spcPts val="0"/>
              </a:spcAft>
              <a:buClr>
                <a:schemeClr val="accent1"/>
              </a:buClr>
              <a:buSzPts val="1350"/>
              <a:buFont typeface="Noto Sans Symbols"/>
              <a:buNone/>
              <a:defRPr b="0" i="0" sz="1800" u="none" cap="none" strike="noStrike">
                <a:solidFill>
                  <a:srgbClr val="888888"/>
                </a:solidFill>
                <a:latin typeface="Lustria"/>
                <a:ea typeface="Lustria"/>
                <a:cs typeface="Lustria"/>
                <a:sym typeface="Lustria"/>
              </a:defRPr>
            </a:lvl2pPr>
            <a:lvl3pPr lvl="2" marR="0" rtl="0" algn="ctr">
              <a:spcBef>
                <a:spcPts val="600"/>
              </a:spcBef>
              <a:spcAft>
                <a:spcPts val="0"/>
              </a:spcAft>
              <a:buClr>
                <a:schemeClr val="accent1"/>
              </a:buClr>
              <a:buSzPts val="1350"/>
              <a:buFont typeface="Noto Sans Symbols"/>
              <a:buNone/>
              <a:defRPr b="0" i="0" sz="1800" u="none" cap="none" strike="noStrike">
                <a:solidFill>
                  <a:srgbClr val="888888"/>
                </a:solidFill>
                <a:latin typeface="Lustria"/>
                <a:ea typeface="Lustria"/>
                <a:cs typeface="Lustria"/>
                <a:sym typeface="Lustria"/>
              </a:defRPr>
            </a:lvl3pPr>
            <a:lvl4pPr lvl="3" marR="0" rtl="0" algn="ctr">
              <a:spcBef>
                <a:spcPts val="600"/>
              </a:spcBef>
              <a:spcAft>
                <a:spcPts val="0"/>
              </a:spcAft>
              <a:buClr>
                <a:schemeClr val="accent1"/>
              </a:buClr>
              <a:buSzPts val="1350"/>
              <a:buFont typeface="Noto Sans Symbols"/>
              <a:buNone/>
              <a:defRPr b="0" i="0" sz="1800" u="none" cap="none" strike="noStrike">
                <a:solidFill>
                  <a:srgbClr val="888888"/>
                </a:solidFill>
                <a:latin typeface="Lustria"/>
                <a:ea typeface="Lustria"/>
                <a:cs typeface="Lustria"/>
                <a:sym typeface="Lustria"/>
              </a:defRPr>
            </a:lvl4pPr>
            <a:lvl5pPr lvl="4" marR="0" rtl="0" algn="ctr">
              <a:spcBef>
                <a:spcPts val="600"/>
              </a:spcBef>
              <a:spcAft>
                <a:spcPts val="0"/>
              </a:spcAft>
              <a:buClr>
                <a:schemeClr val="accent1"/>
              </a:buClr>
              <a:buSzPts val="1350"/>
              <a:buFont typeface="Noto Sans Symbols"/>
              <a:buNone/>
              <a:defRPr b="0" i="0" sz="1800" u="none" cap="none" strike="noStrike">
                <a:solidFill>
                  <a:srgbClr val="888888"/>
                </a:solidFill>
                <a:latin typeface="Lustria"/>
                <a:ea typeface="Lustria"/>
                <a:cs typeface="Lustria"/>
                <a:sym typeface="Lustria"/>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Lustria"/>
                <a:ea typeface="Lustria"/>
                <a:cs typeface="Lustria"/>
                <a:sym typeface="Lustria"/>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Lustria"/>
                <a:ea typeface="Lustria"/>
                <a:cs typeface="Lustria"/>
                <a:sym typeface="Lustria"/>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Lustria"/>
                <a:ea typeface="Lustria"/>
                <a:cs typeface="Lustria"/>
                <a:sym typeface="Lustria"/>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Lustria"/>
                <a:ea typeface="Lustria"/>
                <a:cs typeface="Lustria"/>
                <a:sym typeface="Lustria"/>
              </a:defRPr>
            </a:lvl9pPr>
          </a:lstStyle>
          <a:p/>
        </p:txBody>
      </p:sp>
      <p:sp>
        <p:nvSpPr>
          <p:cNvPr id="19" name="Shape 19"/>
          <p:cNvSpPr txBox="1"/>
          <p:nvPr>
            <p:ph idx="10" type="dt"/>
          </p:nvPr>
        </p:nvSpPr>
        <p:spPr>
          <a:xfrm>
            <a:off x="6689725" y="6492875"/>
            <a:ext cx="2133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20" name="Shape 20"/>
          <p:cNvSpPr txBox="1"/>
          <p:nvPr>
            <p:ph idx="12" type="sldNum"/>
          </p:nvPr>
        </p:nvSpPr>
        <p:spPr>
          <a:xfrm>
            <a:off x="4305300" y="6492875"/>
            <a:ext cx="533400"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A6A6A6"/>
              </a:buClr>
              <a:buSzPts val="1100"/>
              <a:buFont typeface="Calibri"/>
              <a:buNone/>
              <a:defRPr b="1" i="0" sz="1100" u="none">
                <a:solidFill>
                  <a:srgbClr val="A6A6A6"/>
                </a:solidFill>
                <a:latin typeface="Calibri"/>
                <a:ea typeface="Calibri"/>
                <a:cs typeface="Calibri"/>
                <a:sym typeface="Calibri"/>
              </a:defRPr>
            </a:lvl1pPr>
            <a:lvl2pPr indent="0" lvl="1" marL="0" marR="0" rtl="0" algn="ctr">
              <a:lnSpc>
                <a:spcPct val="100000"/>
              </a:lnSpc>
              <a:spcBef>
                <a:spcPts val="0"/>
              </a:spcBef>
              <a:spcAft>
                <a:spcPts val="0"/>
              </a:spcAft>
              <a:buClr>
                <a:srgbClr val="A6A6A6"/>
              </a:buClr>
              <a:buSzPts val="1100"/>
              <a:buFont typeface="Calibri"/>
              <a:buNone/>
              <a:defRPr b="1" i="0" sz="1100" u="none">
                <a:solidFill>
                  <a:srgbClr val="A6A6A6"/>
                </a:solidFill>
                <a:latin typeface="Calibri"/>
                <a:ea typeface="Calibri"/>
                <a:cs typeface="Calibri"/>
                <a:sym typeface="Calibri"/>
              </a:defRPr>
            </a:lvl2pPr>
            <a:lvl3pPr indent="0" lvl="2" marL="0" marR="0" rtl="0" algn="ctr">
              <a:lnSpc>
                <a:spcPct val="100000"/>
              </a:lnSpc>
              <a:spcBef>
                <a:spcPts val="0"/>
              </a:spcBef>
              <a:spcAft>
                <a:spcPts val="0"/>
              </a:spcAft>
              <a:buClr>
                <a:srgbClr val="A6A6A6"/>
              </a:buClr>
              <a:buSzPts val="1100"/>
              <a:buFont typeface="Calibri"/>
              <a:buNone/>
              <a:defRPr b="1" i="0" sz="1100" u="none">
                <a:solidFill>
                  <a:srgbClr val="A6A6A6"/>
                </a:solidFill>
                <a:latin typeface="Calibri"/>
                <a:ea typeface="Calibri"/>
                <a:cs typeface="Calibri"/>
                <a:sym typeface="Calibri"/>
              </a:defRPr>
            </a:lvl3pPr>
            <a:lvl4pPr indent="0" lvl="3" marL="0" marR="0" rtl="0" algn="ctr">
              <a:lnSpc>
                <a:spcPct val="100000"/>
              </a:lnSpc>
              <a:spcBef>
                <a:spcPts val="0"/>
              </a:spcBef>
              <a:spcAft>
                <a:spcPts val="0"/>
              </a:spcAft>
              <a:buClr>
                <a:srgbClr val="A6A6A6"/>
              </a:buClr>
              <a:buSzPts val="1100"/>
              <a:buFont typeface="Calibri"/>
              <a:buNone/>
              <a:defRPr b="1" i="0" sz="1100" u="none">
                <a:solidFill>
                  <a:srgbClr val="A6A6A6"/>
                </a:solidFill>
                <a:latin typeface="Calibri"/>
                <a:ea typeface="Calibri"/>
                <a:cs typeface="Calibri"/>
                <a:sym typeface="Calibri"/>
              </a:defRPr>
            </a:lvl4pPr>
            <a:lvl5pPr indent="0" lvl="4" marL="0" marR="0" rtl="0" algn="ctr">
              <a:lnSpc>
                <a:spcPct val="100000"/>
              </a:lnSpc>
              <a:spcBef>
                <a:spcPts val="0"/>
              </a:spcBef>
              <a:spcAft>
                <a:spcPts val="0"/>
              </a:spcAft>
              <a:buClr>
                <a:srgbClr val="A6A6A6"/>
              </a:buClr>
              <a:buSzPts val="1100"/>
              <a:buFont typeface="Calibri"/>
              <a:buNone/>
              <a:defRPr b="1" i="0" sz="1100" u="none">
                <a:solidFill>
                  <a:srgbClr val="A6A6A6"/>
                </a:solidFill>
                <a:latin typeface="Calibri"/>
                <a:ea typeface="Calibri"/>
                <a:cs typeface="Calibri"/>
                <a:sym typeface="Calibri"/>
              </a:defRPr>
            </a:lvl5pPr>
            <a:lvl6pPr indent="0" lvl="5" marL="0" marR="0" rtl="0" algn="ctr">
              <a:lnSpc>
                <a:spcPct val="100000"/>
              </a:lnSpc>
              <a:spcBef>
                <a:spcPts val="0"/>
              </a:spcBef>
              <a:spcAft>
                <a:spcPts val="0"/>
              </a:spcAft>
              <a:buClr>
                <a:srgbClr val="A6A6A6"/>
              </a:buClr>
              <a:buSzPts val="1100"/>
              <a:buFont typeface="Calibri"/>
              <a:buNone/>
              <a:defRPr b="1" i="0" sz="1100" u="none">
                <a:solidFill>
                  <a:srgbClr val="A6A6A6"/>
                </a:solidFill>
                <a:latin typeface="Calibri"/>
                <a:ea typeface="Calibri"/>
                <a:cs typeface="Calibri"/>
                <a:sym typeface="Calibri"/>
              </a:defRPr>
            </a:lvl6pPr>
            <a:lvl7pPr indent="0" lvl="6" marL="0" marR="0" rtl="0" algn="ctr">
              <a:lnSpc>
                <a:spcPct val="100000"/>
              </a:lnSpc>
              <a:spcBef>
                <a:spcPts val="0"/>
              </a:spcBef>
              <a:spcAft>
                <a:spcPts val="0"/>
              </a:spcAft>
              <a:buClr>
                <a:srgbClr val="A6A6A6"/>
              </a:buClr>
              <a:buSzPts val="1100"/>
              <a:buFont typeface="Calibri"/>
              <a:buNone/>
              <a:defRPr b="1" i="0" sz="1100" u="none">
                <a:solidFill>
                  <a:srgbClr val="A6A6A6"/>
                </a:solidFill>
                <a:latin typeface="Calibri"/>
                <a:ea typeface="Calibri"/>
                <a:cs typeface="Calibri"/>
                <a:sym typeface="Calibri"/>
              </a:defRPr>
            </a:lvl7pPr>
            <a:lvl8pPr indent="0" lvl="7" marL="0" marR="0" rtl="0" algn="ctr">
              <a:lnSpc>
                <a:spcPct val="100000"/>
              </a:lnSpc>
              <a:spcBef>
                <a:spcPts val="0"/>
              </a:spcBef>
              <a:spcAft>
                <a:spcPts val="0"/>
              </a:spcAft>
              <a:buClr>
                <a:srgbClr val="A6A6A6"/>
              </a:buClr>
              <a:buSzPts val="1100"/>
              <a:buFont typeface="Calibri"/>
              <a:buNone/>
              <a:defRPr b="1" i="0" sz="1100" u="none">
                <a:solidFill>
                  <a:srgbClr val="A6A6A6"/>
                </a:solidFill>
                <a:latin typeface="Calibri"/>
                <a:ea typeface="Calibri"/>
                <a:cs typeface="Calibri"/>
                <a:sym typeface="Calibri"/>
              </a:defRPr>
            </a:lvl8pPr>
            <a:lvl9pPr indent="0" lvl="8" marL="0" marR="0" rtl="0" algn="ctr">
              <a:lnSpc>
                <a:spcPct val="100000"/>
              </a:lnSpc>
              <a:spcBef>
                <a:spcPts val="0"/>
              </a:spcBef>
              <a:spcAft>
                <a:spcPts val="0"/>
              </a:spcAft>
              <a:buClr>
                <a:srgbClr val="A6A6A6"/>
              </a:buClr>
              <a:buSzPts val="1100"/>
              <a:buFont typeface="Calibri"/>
              <a:buNone/>
              <a:defRPr b="1" i="0" sz="1100" u="none">
                <a:solidFill>
                  <a:srgbClr val="A6A6A6"/>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
        <p:nvSpPr>
          <p:cNvPr id="21" name="Shape 21"/>
          <p:cNvSpPr txBox="1"/>
          <p:nvPr>
            <p:ph idx="11" type="ftr"/>
          </p:nvPr>
        </p:nvSpPr>
        <p:spPr>
          <a:xfrm>
            <a:off x="317500" y="6492875"/>
            <a:ext cx="34163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1" name="Shape 31"/>
        <p:cNvGrpSpPr/>
        <p:nvPr/>
      </p:nvGrpSpPr>
      <p:grpSpPr>
        <a:xfrm>
          <a:off x="0" y="0"/>
          <a:ext cx="0" cy="0"/>
          <a:chOff x="0" y="0"/>
          <a:chExt cx="0" cy="0"/>
        </a:xfrm>
      </p:grpSpPr>
      <p:sp>
        <p:nvSpPr>
          <p:cNvPr id="32" name="Shape 32"/>
          <p:cNvSpPr txBox="1"/>
          <p:nvPr>
            <p:ph type="title"/>
          </p:nvPr>
        </p:nvSpPr>
        <p:spPr>
          <a:xfrm>
            <a:off x="658812" y="455612"/>
            <a:ext cx="7824787" cy="1323975"/>
          </a:xfrm>
          <a:prstGeom prst="rect">
            <a:avLst/>
          </a:prstGeom>
          <a:noFill/>
          <a:ln>
            <a:noFill/>
          </a:ln>
        </p:spPr>
        <p:txBody>
          <a:bodyPr anchorCtr="0" anchor="b" bIns="91425" lIns="91425" spcFirstLastPara="1" rIns="91425" wrap="square" tIns="91425"/>
          <a:lstStyle>
            <a:lvl1pPr lvl="0" marR="0" rtl="0" algn="r">
              <a:lnSpc>
                <a:spcPct val="103846"/>
              </a:lnSpc>
              <a:spcBef>
                <a:spcPts val="0"/>
              </a:spcBef>
              <a:spcAft>
                <a:spcPts val="0"/>
              </a:spcAft>
              <a:buClr>
                <a:schemeClr val="lt1"/>
              </a:buClr>
              <a:buSzPts val="5200"/>
              <a:buFont typeface="Lustria"/>
              <a:buNone/>
              <a:defRPr b="0" i="0" sz="5200" u="none" cap="none" strike="noStrike">
                <a:solidFill>
                  <a:schemeClr val="lt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Shape 33"/>
          <p:cNvSpPr txBox="1"/>
          <p:nvPr>
            <p:ph idx="1" type="body"/>
          </p:nvPr>
        </p:nvSpPr>
        <p:spPr>
          <a:xfrm>
            <a:off x="2286000" y="2286000"/>
            <a:ext cx="6197600" cy="3840162"/>
          </a:xfrm>
          <a:prstGeom prst="rect">
            <a:avLst/>
          </a:prstGeom>
          <a:noFill/>
          <a:ln>
            <a:noFill/>
          </a:ln>
        </p:spPr>
        <p:txBody>
          <a:bodyPr anchorCtr="0" anchor="t" bIns="91425" lIns="91425" spcFirstLastPara="1" rIns="91425" wrap="square" tIns="91425"/>
          <a:lstStyle>
            <a:lvl1pPr indent="-323850" lvl="0" marL="457200" marR="0" rtl="0" algn="l">
              <a:spcBef>
                <a:spcPts val="1800"/>
              </a:spcBef>
              <a:spcAft>
                <a:spcPts val="0"/>
              </a:spcAft>
              <a:buClr>
                <a:schemeClr val="accent1"/>
              </a:buClr>
              <a:buSzPts val="1500"/>
              <a:buFont typeface="Noto Sans Symbols"/>
              <a:buChar char="■"/>
              <a:defRPr b="0" i="0" sz="2000" u="none" cap="none" strike="noStrike">
                <a:solidFill>
                  <a:srgbClr val="262626"/>
                </a:solidFill>
                <a:latin typeface="Lustria"/>
                <a:ea typeface="Lustria"/>
                <a:cs typeface="Lustria"/>
                <a:sym typeface="Lustria"/>
              </a:defRPr>
            </a:lvl1pPr>
            <a:lvl2pPr indent="-314325" lvl="1" marL="9144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3pPr>
            <a:lvl4pPr indent="-314325" lvl="3" marL="18288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9pPr>
          </a:lstStyle>
          <a:p/>
        </p:txBody>
      </p:sp>
      <p:sp>
        <p:nvSpPr>
          <p:cNvPr id="34" name="Shape 34"/>
          <p:cNvSpPr txBox="1"/>
          <p:nvPr>
            <p:ph idx="10" type="dt"/>
          </p:nvPr>
        </p:nvSpPr>
        <p:spPr>
          <a:xfrm>
            <a:off x="6689725" y="6492875"/>
            <a:ext cx="2133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35" name="Shape 35"/>
          <p:cNvSpPr txBox="1"/>
          <p:nvPr>
            <p:ph idx="11" type="ftr"/>
          </p:nvPr>
        </p:nvSpPr>
        <p:spPr>
          <a:xfrm>
            <a:off x="317500" y="6492875"/>
            <a:ext cx="34163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36" name="Shape 36"/>
          <p:cNvSpPr txBox="1"/>
          <p:nvPr>
            <p:ph idx="12" type="sldNum"/>
          </p:nvPr>
        </p:nvSpPr>
        <p:spPr>
          <a:xfrm>
            <a:off x="379412" y="6149975"/>
            <a:ext cx="5334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1pPr>
            <a:lvl2pPr indent="0" lvl="1"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2pPr>
            <a:lvl3pPr indent="0" lvl="2"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3pPr>
            <a:lvl4pPr indent="0" lvl="3"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4pPr>
            <a:lvl5pPr indent="0" lvl="4"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5pPr>
            <a:lvl6pPr indent="0" lvl="5"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6pPr>
            <a:lvl7pPr indent="0" lvl="6"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7pPr>
            <a:lvl8pPr indent="0" lvl="7"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8pPr>
            <a:lvl9pPr indent="0" lvl="8"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7" name="Shape 37"/>
        <p:cNvGrpSpPr/>
        <p:nvPr/>
      </p:nvGrpSpPr>
      <p:grpSpPr>
        <a:xfrm>
          <a:off x="0" y="0"/>
          <a:ext cx="0" cy="0"/>
          <a:chOff x="0" y="0"/>
          <a:chExt cx="0" cy="0"/>
        </a:xfrm>
      </p:grpSpPr>
      <p:sp>
        <p:nvSpPr>
          <p:cNvPr id="38" name="Shape 38"/>
          <p:cNvSpPr txBox="1"/>
          <p:nvPr>
            <p:ph type="title"/>
          </p:nvPr>
        </p:nvSpPr>
        <p:spPr>
          <a:xfrm>
            <a:off x="658812" y="455612"/>
            <a:ext cx="7824787" cy="1323975"/>
          </a:xfrm>
          <a:prstGeom prst="rect">
            <a:avLst/>
          </a:prstGeom>
          <a:noFill/>
          <a:ln>
            <a:noFill/>
          </a:ln>
        </p:spPr>
        <p:txBody>
          <a:bodyPr anchorCtr="0" anchor="b" bIns="91425" lIns="91425" spcFirstLastPara="1" rIns="91425" wrap="square" tIns="91425"/>
          <a:lstStyle>
            <a:lvl1pPr lvl="0" marR="0" rtl="0" algn="r">
              <a:lnSpc>
                <a:spcPct val="103846"/>
              </a:lnSpc>
              <a:spcBef>
                <a:spcPts val="0"/>
              </a:spcBef>
              <a:spcAft>
                <a:spcPts val="0"/>
              </a:spcAft>
              <a:buClr>
                <a:schemeClr val="lt1"/>
              </a:buClr>
              <a:buSzPts val="5200"/>
              <a:buFont typeface="Lustria"/>
              <a:buNone/>
              <a:defRPr b="0" i="0" sz="5200" u="none" cap="none" strike="noStrike">
                <a:solidFill>
                  <a:schemeClr val="lt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Shape 39"/>
          <p:cNvSpPr txBox="1"/>
          <p:nvPr>
            <p:ph idx="10" type="dt"/>
          </p:nvPr>
        </p:nvSpPr>
        <p:spPr>
          <a:xfrm>
            <a:off x="6689725" y="6492875"/>
            <a:ext cx="2133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0" name="Shape 40"/>
          <p:cNvSpPr txBox="1"/>
          <p:nvPr>
            <p:ph idx="11" type="ftr"/>
          </p:nvPr>
        </p:nvSpPr>
        <p:spPr>
          <a:xfrm>
            <a:off x="317500" y="6492875"/>
            <a:ext cx="34163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1" name="Shape 41"/>
          <p:cNvSpPr txBox="1"/>
          <p:nvPr>
            <p:ph idx="12" type="sldNum"/>
          </p:nvPr>
        </p:nvSpPr>
        <p:spPr>
          <a:xfrm>
            <a:off x="379412" y="6149975"/>
            <a:ext cx="5334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1pPr>
            <a:lvl2pPr indent="0" lvl="1"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2pPr>
            <a:lvl3pPr indent="0" lvl="2"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3pPr>
            <a:lvl4pPr indent="0" lvl="3"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4pPr>
            <a:lvl5pPr indent="0" lvl="4"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5pPr>
            <a:lvl6pPr indent="0" lvl="5"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6pPr>
            <a:lvl7pPr indent="0" lvl="6"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7pPr>
            <a:lvl8pPr indent="0" lvl="7"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8pPr>
            <a:lvl9pPr indent="0" lvl="8"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42" name="Shape 42"/>
        <p:cNvGrpSpPr/>
        <p:nvPr/>
      </p:nvGrpSpPr>
      <p:grpSpPr>
        <a:xfrm>
          <a:off x="0" y="0"/>
          <a:ext cx="0" cy="0"/>
          <a:chOff x="0" y="0"/>
          <a:chExt cx="0" cy="0"/>
        </a:xfrm>
      </p:grpSpPr>
      <p:sp>
        <p:nvSpPr>
          <p:cNvPr id="43" name="Shape 43"/>
          <p:cNvSpPr txBox="1"/>
          <p:nvPr>
            <p:ph type="title"/>
          </p:nvPr>
        </p:nvSpPr>
        <p:spPr>
          <a:xfrm>
            <a:off x="658812" y="455612"/>
            <a:ext cx="7824787" cy="1323975"/>
          </a:xfrm>
          <a:prstGeom prst="rect">
            <a:avLst/>
          </a:prstGeom>
          <a:noFill/>
          <a:ln>
            <a:noFill/>
          </a:ln>
        </p:spPr>
        <p:txBody>
          <a:bodyPr anchorCtr="0" anchor="b" bIns="91425" lIns="91425" spcFirstLastPara="1" rIns="91425" wrap="square" tIns="91425"/>
          <a:lstStyle>
            <a:lvl1pPr lvl="0" marR="0" rtl="0" algn="r">
              <a:lnSpc>
                <a:spcPct val="103846"/>
              </a:lnSpc>
              <a:spcBef>
                <a:spcPts val="0"/>
              </a:spcBef>
              <a:spcAft>
                <a:spcPts val="0"/>
              </a:spcAft>
              <a:buClr>
                <a:schemeClr val="lt1"/>
              </a:buClr>
              <a:buSzPts val="5200"/>
              <a:buFont typeface="Lustria"/>
              <a:buNone/>
              <a:defRPr b="0" i="0" sz="5200" u="none" cap="none" strike="noStrike">
                <a:solidFill>
                  <a:schemeClr val="lt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Shape 44"/>
          <p:cNvSpPr txBox="1"/>
          <p:nvPr>
            <p:ph idx="1" type="body"/>
          </p:nvPr>
        </p:nvSpPr>
        <p:spPr>
          <a:xfrm rot="5400000">
            <a:off x="2626518" y="269081"/>
            <a:ext cx="3840163" cy="7874000"/>
          </a:xfrm>
          <a:prstGeom prst="rect">
            <a:avLst/>
          </a:prstGeom>
          <a:noFill/>
          <a:ln>
            <a:noFill/>
          </a:ln>
        </p:spPr>
        <p:txBody>
          <a:bodyPr anchorCtr="0" anchor="t" bIns="91425" lIns="91425" spcFirstLastPara="1" rIns="91425" wrap="square" tIns="91425"/>
          <a:lstStyle>
            <a:lvl1pPr indent="-323850" lvl="0" marL="457200" marR="0" rtl="0" algn="l">
              <a:spcBef>
                <a:spcPts val="1800"/>
              </a:spcBef>
              <a:spcAft>
                <a:spcPts val="0"/>
              </a:spcAft>
              <a:buClr>
                <a:schemeClr val="accent1"/>
              </a:buClr>
              <a:buSzPts val="1500"/>
              <a:buFont typeface="Noto Sans Symbols"/>
              <a:buChar char="■"/>
              <a:defRPr sz="2000">
                <a:solidFill>
                  <a:srgbClr val="262626"/>
                </a:solidFill>
                <a:latin typeface="Lustria"/>
                <a:ea typeface="Lustria"/>
                <a:cs typeface="Lustria"/>
                <a:sym typeface="Lustria"/>
              </a:defRPr>
            </a:lvl1pPr>
            <a:lvl2pPr indent="-314325" lvl="1" marL="9144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3pPr>
            <a:lvl4pPr indent="-314325" lvl="3" marL="18288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9pPr>
          </a:lstStyle>
          <a:p/>
        </p:txBody>
      </p:sp>
      <p:sp>
        <p:nvSpPr>
          <p:cNvPr id="45" name="Shape 45"/>
          <p:cNvSpPr txBox="1"/>
          <p:nvPr>
            <p:ph idx="10" type="dt"/>
          </p:nvPr>
        </p:nvSpPr>
        <p:spPr>
          <a:xfrm>
            <a:off x="6689725" y="6492875"/>
            <a:ext cx="2133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6" name="Shape 46"/>
          <p:cNvSpPr txBox="1"/>
          <p:nvPr>
            <p:ph idx="11" type="ftr"/>
          </p:nvPr>
        </p:nvSpPr>
        <p:spPr>
          <a:xfrm>
            <a:off x="317500" y="6492875"/>
            <a:ext cx="34163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7" name="Shape 47"/>
          <p:cNvSpPr txBox="1"/>
          <p:nvPr>
            <p:ph idx="12" type="sldNum"/>
          </p:nvPr>
        </p:nvSpPr>
        <p:spPr>
          <a:xfrm>
            <a:off x="379412" y="6149975"/>
            <a:ext cx="5334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1pPr>
            <a:lvl2pPr indent="0" lvl="1"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2pPr>
            <a:lvl3pPr indent="0" lvl="2"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3pPr>
            <a:lvl4pPr indent="0" lvl="3"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4pPr>
            <a:lvl5pPr indent="0" lvl="4"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5pPr>
            <a:lvl6pPr indent="0" lvl="5"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6pPr>
            <a:lvl7pPr indent="0" lvl="6"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7pPr>
            <a:lvl8pPr indent="0" lvl="7"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8pPr>
            <a:lvl9pPr indent="0" lvl="8"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Content">
  <p:cSld name="4 Content">
    <p:spTree>
      <p:nvGrpSpPr>
        <p:cNvPr id="48" name="Shape 48"/>
        <p:cNvGrpSpPr/>
        <p:nvPr/>
      </p:nvGrpSpPr>
      <p:grpSpPr>
        <a:xfrm>
          <a:off x="0" y="0"/>
          <a:ext cx="0" cy="0"/>
          <a:chOff x="0" y="0"/>
          <a:chExt cx="0" cy="0"/>
        </a:xfrm>
      </p:grpSpPr>
      <p:sp>
        <p:nvSpPr>
          <p:cNvPr id="49" name="Shape 49"/>
          <p:cNvSpPr txBox="1"/>
          <p:nvPr>
            <p:ph type="title"/>
          </p:nvPr>
        </p:nvSpPr>
        <p:spPr>
          <a:xfrm>
            <a:off x="658812" y="455612"/>
            <a:ext cx="7824787" cy="1323975"/>
          </a:xfrm>
          <a:prstGeom prst="rect">
            <a:avLst/>
          </a:prstGeom>
          <a:noFill/>
          <a:ln>
            <a:noFill/>
          </a:ln>
        </p:spPr>
        <p:txBody>
          <a:bodyPr anchorCtr="0" anchor="b" bIns="91425" lIns="91425" spcFirstLastPara="1" rIns="91425" wrap="square" tIns="91425"/>
          <a:lstStyle>
            <a:lvl1pPr lvl="0" marR="0" rtl="0" algn="r">
              <a:lnSpc>
                <a:spcPct val="103846"/>
              </a:lnSpc>
              <a:spcBef>
                <a:spcPts val="0"/>
              </a:spcBef>
              <a:spcAft>
                <a:spcPts val="0"/>
              </a:spcAft>
              <a:buClr>
                <a:schemeClr val="lt1"/>
              </a:buClr>
              <a:buSzPts val="5200"/>
              <a:buFont typeface="Lustria"/>
              <a:buNone/>
              <a:defRPr b="0" i="0" sz="5200" u="none" cap="none" strike="noStrike">
                <a:solidFill>
                  <a:schemeClr val="lt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 name="Shape 50"/>
          <p:cNvSpPr txBox="1"/>
          <p:nvPr>
            <p:ph idx="1" type="body"/>
          </p:nvPr>
        </p:nvSpPr>
        <p:spPr>
          <a:xfrm>
            <a:off x="4828032" y="2286001"/>
            <a:ext cx="3657600" cy="1828800"/>
          </a:xfrm>
          <a:prstGeom prst="rect">
            <a:avLst/>
          </a:prstGeom>
          <a:noFill/>
          <a:ln>
            <a:noFill/>
          </a:ln>
        </p:spPr>
        <p:txBody>
          <a:bodyPr anchorCtr="0" anchor="t" bIns="91425" lIns="91425" spcFirstLastPara="1" rIns="91425" wrap="square" tIns="91425"/>
          <a:lstStyle>
            <a:lvl1pPr indent="-314325" lvl="0" marL="457200" marR="0" rtl="0" algn="l">
              <a:spcBef>
                <a:spcPts val="1800"/>
              </a:spcBef>
              <a:spcAft>
                <a:spcPts val="0"/>
              </a:spcAft>
              <a:buClr>
                <a:schemeClr val="accent1"/>
              </a:buClr>
              <a:buSzPts val="1350"/>
              <a:buFont typeface="Noto Sans Symbols"/>
              <a:buChar char="■"/>
              <a:defRPr sz="1800">
                <a:solidFill>
                  <a:srgbClr val="262626"/>
                </a:solidFill>
                <a:latin typeface="Lustria"/>
                <a:ea typeface="Lustria"/>
                <a:cs typeface="Lustria"/>
                <a:sym typeface="Lustria"/>
              </a:defRPr>
            </a:lvl1pPr>
            <a:lvl2pPr indent="-314325" lvl="1" marL="9144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3pPr>
            <a:lvl4pPr indent="-314325" lvl="3" marL="18288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9pPr>
          </a:lstStyle>
          <a:p/>
        </p:txBody>
      </p:sp>
      <p:sp>
        <p:nvSpPr>
          <p:cNvPr id="51" name="Shape 51"/>
          <p:cNvSpPr txBox="1"/>
          <p:nvPr>
            <p:ph idx="2" type="body"/>
          </p:nvPr>
        </p:nvSpPr>
        <p:spPr>
          <a:xfrm>
            <a:off x="4828032" y="4302966"/>
            <a:ext cx="3657600" cy="1828800"/>
          </a:xfrm>
          <a:prstGeom prst="rect">
            <a:avLst/>
          </a:prstGeom>
          <a:noFill/>
          <a:ln>
            <a:noFill/>
          </a:ln>
        </p:spPr>
        <p:txBody>
          <a:bodyPr anchorCtr="0" anchor="t" bIns="91425" lIns="91425" spcFirstLastPara="1" rIns="91425" wrap="square" tIns="91425"/>
          <a:lstStyle>
            <a:lvl1pPr indent="-314325" lvl="0" marL="457200" marR="0" rtl="0" algn="l">
              <a:spcBef>
                <a:spcPts val="1800"/>
              </a:spcBef>
              <a:spcAft>
                <a:spcPts val="0"/>
              </a:spcAft>
              <a:buClr>
                <a:schemeClr val="accent1"/>
              </a:buClr>
              <a:buSzPts val="1350"/>
              <a:buFont typeface="Noto Sans Symbols"/>
              <a:buChar char="■"/>
              <a:defRPr sz="1800">
                <a:solidFill>
                  <a:srgbClr val="262626"/>
                </a:solidFill>
                <a:latin typeface="Lustria"/>
                <a:ea typeface="Lustria"/>
                <a:cs typeface="Lustria"/>
                <a:sym typeface="Lustria"/>
              </a:defRPr>
            </a:lvl1pPr>
            <a:lvl2pPr indent="-314325" lvl="1" marL="9144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3pPr>
            <a:lvl4pPr indent="-314325" lvl="3" marL="18288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9pPr>
          </a:lstStyle>
          <a:p/>
        </p:txBody>
      </p:sp>
      <p:sp>
        <p:nvSpPr>
          <p:cNvPr id="52" name="Shape 52"/>
          <p:cNvSpPr txBox="1"/>
          <p:nvPr>
            <p:ph idx="3" type="body"/>
          </p:nvPr>
        </p:nvSpPr>
        <p:spPr>
          <a:xfrm>
            <a:off x="658906" y="2286001"/>
            <a:ext cx="3657600" cy="1828800"/>
          </a:xfrm>
          <a:prstGeom prst="rect">
            <a:avLst/>
          </a:prstGeom>
          <a:noFill/>
          <a:ln>
            <a:noFill/>
          </a:ln>
        </p:spPr>
        <p:txBody>
          <a:bodyPr anchorCtr="0" anchor="t" bIns="91425" lIns="91425" spcFirstLastPara="1" rIns="91425" wrap="square" tIns="91425"/>
          <a:lstStyle>
            <a:lvl1pPr indent="-314325" lvl="0" marL="457200" marR="0" rtl="0" algn="l">
              <a:spcBef>
                <a:spcPts val="1800"/>
              </a:spcBef>
              <a:spcAft>
                <a:spcPts val="0"/>
              </a:spcAft>
              <a:buClr>
                <a:schemeClr val="accent1"/>
              </a:buClr>
              <a:buSzPts val="1350"/>
              <a:buFont typeface="Noto Sans Symbols"/>
              <a:buChar char="■"/>
              <a:defRPr sz="1800">
                <a:solidFill>
                  <a:srgbClr val="262626"/>
                </a:solidFill>
                <a:latin typeface="Lustria"/>
                <a:ea typeface="Lustria"/>
                <a:cs typeface="Lustria"/>
                <a:sym typeface="Lustria"/>
              </a:defRPr>
            </a:lvl1pPr>
            <a:lvl2pPr indent="-314325" lvl="1" marL="9144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3pPr>
            <a:lvl4pPr indent="-314325" lvl="3" marL="18288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9pPr>
          </a:lstStyle>
          <a:p/>
        </p:txBody>
      </p:sp>
      <p:sp>
        <p:nvSpPr>
          <p:cNvPr id="53" name="Shape 53"/>
          <p:cNvSpPr txBox="1"/>
          <p:nvPr>
            <p:ph idx="4" type="body"/>
          </p:nvPr>
        </p:nvSpPr>
        <p:spPr>
          <a:xfrm>
            <a:off x="658906" y="4302966"/>
            <a:ext cx="3657600" cy="1828800"/>
          </a:xfrm>
          <a:prstGeom prst="rect">
            <a:avLst/>
          </a:prstGeom>
          <a:noFill/>
          <a:ln>
            <a:noFill/>
          </a:ln>
        </p:spPr>
        <p:txBody>
          <a:bodyPr anchorCtr="0" anchor="t" bIns="91425" lIns="91425" spcFirstLastPara="1" rIns="91425" wrap="square" tIns="91425"/>
          <a:lstStyle>
            <a:lvl1pPr indent="-314325" lvl="0" marL="457200" marR="0" rtl="0" algn="l">
              <a:spcBef>
                <a:spcPts val="1800"/>
              </a:spcBef>
              <a:spcAft>
                <a:spcPts val="0"/>
              </a:spcAft>
              <a:buClr>
                <a:schemeClr val="accent1"/>
              </a:buClr>
              <a:buSzPts val="1350"/>
              <a:buFont typeface="Noto Sans Symbols"/>
              <a:buChar char="■"/>
              <a:defRPr sz="1800">
                <a:solidFill>
                  <a:srgbClr val="262626"/>
                </a:solidFill>
                <a:latin typeface="Lustria"/>
                <a:ea typeface="Lustria"/>
                <a:cs typeface="Lustria"/>
                <a:sym typeface="Lustria"/>
              </a:defRPr>
            </a:lvl1pPr>
            <a:lvl2pPr indent="-314325" lvl="1" marL="9144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3pPr>
            <a:lvl4pPr indent="-314325" lvl="3" marL="18288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9pPr>
          </a:lstStyle>
          <a:p/>
        </p:txBody>
      </p:sp>
      <p:sp>
        <p:nvSpPr>
          <p:cNvPr id="54" name="Shape 54"/>
          <p:cNvSpPr txBox="1"/>
          <p:nvPr>
            <p:ph idx="10" type="dt"/>
          </p:nvPr>
        </p:nvSpPr>
        <p:spPr>
          <a:xfrm>
            <a:off x="6689725" y="6492875"/>
            <a:ext cx="2133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5" name="Shape 55"/>
          <p:cNvSpPr txBox="1"/>
          <p:nvPr>
            <p:ph idx="11" type="ftr"/>
          </p:nvPr>
        </p:nvSpPr>
        <p:spPr>
          <a:xfrm>
            <a:off x="317500" y="6492875"/>
            <a:ext cx="34163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6" name="Shape 56"/>
          <p:cNvSpPr txBox="1"/>
          <p:nvPr>
            <p:ph idx="12" type="sldNum"/>
          </p:nvPr>
        </p:nvSpPr>
        <p:spPr>
          <a:xfrm>
            <a:off x="379412" y="6149975"/>
            <a:ext cx="5334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1pPr>
            <a:lvl2pPr indent="0" lvl="1"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2pPr>
            <a:lvl3pPr indent="0" lvl="2"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3pPr>
            <a:lvl4pPr indent="0" lvl="3"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4pPr>
            <a:lvl5pPr indent="0" lvl="4"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5pPr>
            <a:lvl6pPr indent="0" lvl="5"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6pPr>
            <a:lvl7pPr indent="0" lvl="6"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7pPr>
            <a:lvl8pPr indent="0" lvl="7"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8pPr>
            <a:lvl9pPr indent="0" lvl="8"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ntent">
  <p:cSld name="3 Content">
    <p:spTree>
      <p:nvGrpSpPr>
        <p:cNvPr id="57" name="Shape 57"/>
        <p:cNvGrpSpPr/>
        <p:nvPr/>
      </p:nvGrpSpPr>
      <p:grpSpPr>
        <a:xfrm>
          <a:off x="0" y="0"/>
          <a:ext cx="0" cy="0"/>
          <a:chOff x="0" y="0"/>
          <a:chExt cx="0" cy="0"/>
        </a:xfrm>
      </p:grpSpPr>
      <p:sp>
        <p:nvSpPr>
          <p:cNvPr id="58" name="Shape 58"/>
          <p:cNvSpPr txBox="1"/>
          <p:nvPr>
            <p:ph type="title"/>
          </p:nvPr>
        </p:nvSpPr>
        <p:spPr>
          <a:xfrm>
            <a:off x="658812" y="455612"/>
            <a:ext cx="7824787" cy="1323975"/>
          </a:xfrm>
          <a:prstGeom prst="rect">
            <a:avLst/>
          </a:prstGeom>
          <a:noFill/>
          <a:ln>
            <a:noFill/>
          </a:ln>
        </p:spPr>
        <p:txBody>
          <a:bodyPr anchorCtr="0" anchor="b" bIns="91425" lIns="91425" spcFirstLastPara="1" rIns="91425" wrap="square" tIns="91425"/>
          <a:lstStyle>
            <a:lvl1pPr lvl="0" marR="0" rtl="0" algn="r">
              <a:lnSpc>
                <a:spcPct val="103846"/>
              </a:lnSpc>
              <a:spcBef>
                <a:spcPts val="0"/>
              </a:spcBef>
              <a:spcAft>
                <a:spcPts val="0"/>
              </a:spcAft>
              <a:buClr>
                <a:schemeClr val="lt1"/>
              </a:buClr>
              <a:buSzPts val="5200"/>
              <a:buFont typeface="Lustria"/>
              <a:buNone/>
              <a:defRPr b="0" i="0" sz="5200" u="none" cap="none" strike="noStrike">
                <a:solidFill>
                  <a:schemeClr val="lt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Shape 59"/>
          <p:cNvSpPr txBox="1"/>
          <p:nvPr>
            <p:ph idx="1" type="body"/>
          </p:nvPr>
        </p:nvSpPr>
        <p:spPr>
          <a:xfrm>
            <a:off x="4828032" y="2286001"/>
            <a:ext cx="3657600" cy="1828800"/>
          </a:xfrm>
          <a:prstGeom prst="rect">
            <a:avLst/>
          </a:prstGeom>
          <a:noFill/>
          <a:ln>
            <a:noFill/>
          </a:ln>
        </p:spPr>
        <p:txBody>
          <a:bodyPr anchorCtr="0" anchor="t" bIns="91425" lIns="91425" spcFirstLastPara="1" rIns="91425" wrap="square" tIns="91425"/>
          <a:lstStyle>
            <a:lvl1pPr indent="-314325" lvl="0" marL="457200" marR="0" rtl="0" algn="l">
              <a:spcBef>
                <a:spcPts val="1800"/>
              </a:spcBef>
              <a:spcAft>
                <a:spcPts val="0"/>
              </a:spcAft>
              <a:buClr>
                <a:schemeClr val="accent1"/>
              </a:buClr>
              <a:buSzPts val="1350"/>
              <a:buFont typeface="Noto Sans Symbols"/>
              <a:buChar char="■"/>
              <a:defRPr sz="1800">
                <a:solidFill>
                  <a:srgbClr val="262626"/>
                </a:solidFill>
                <a:latin typeface="Lustria"/>
                <a:ea typeface="Lustria"/>
                <a:cs typeface="Lustria"/>
                <a:sym typeface="Lustria"/>
              </a:defRPr>
            </a:lvl1pPr>
            <a:lvl2pPr indent="-314325" lvl="1" marL="9144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3pPr>
            <a:lvl4pPr indent="-314325" lvl="3" marL="18288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9pPr>
          </a:lstStyle>
          <a:p/>
        </p:txBody>
      </p:sp>
      <p:sp>
        <p:nvSpPr>
          <p:cNvPr id="60" name="Shape 60"/>
          <p:cNvSpPr txBox="1"/>
          <p:nvPr>
            <p:ph idx="2" type="body"/>
          </p:nvPr>
        </p:nvSpPr>
        <p:spPr>
          <a:xfrm>
            <a:off x="4828032" y="4302966"/>
            <a:ext cx="3657600" cy="1828800"/>
          </a:xfrm>
          <a:prstGeom prst="rect">
            <a:avLst/>
          </a:prstGeom>
          <a:noFill/>
          <a:ln>
            <a:noFill/>
          </a:ln>
        </p:spPr>
        <p:txBody>
          <a:bodyPr anchorCtr="0" anchor="t" bIns="91425" lIns="91425" spcFirstLastPara="1" rIns="91425" wrap="square" tIns="91425"/>
          <a:lstStyle>
            <a:lvl1pPr indent="-314325" lvl="0" marL="457200" marR="0" rtl="0" algn="l">
              <a:spcBef>
                <a:spcPts val="1800"/>
              </a:spcBef>
              <a:spcAft>
                <a:spcPts val="0"/>
              </a:spcAft>
              <a:buClr>
                <a:schemeClr val="accent1"/>
              </a:buClr>
              <a:buSzPts val="1350"/>
              <a:buFont typeface="Noto Sans Symbols"/>
              <a:buChar char="■"/>
              <a:defRPr sz="1800">
                <a:solidFill>
                  <a:srgbClr val="262626"/>
                </a:solidFill>
                <a:latin typeface="Lustria"/>
                <a:ea typeface="Lustria"/>
                <a:cs typeface="Lustria"/>
                <a:sym typeface="Lustria"/>
              </a:defRPr>
            </a:lvl1pPr>
            <a:lvl2pPr indent="-314325" lvl="1" marL="9144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3pPr>
            <a:lvl4pPr indent="-314325" lvl="3" marL="18288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9pPr>
          </a:lstStyle>
          <a:p/>
        </p:txBody>
      </p:sp>
      <p:sp>
        <p:nvSpPr>
          <p:cNvPr id="61" name="Shape 61"/>
          <p:cNvSpPr txBox="1"/>
          <p:nvPr>
            <p:ph idx="3" type="body"/>
          </p:nvPr>
        </p:nvSpPr>
        <p:spPr>
          <a:xfrm>
            <a:off x="654085" y="2286000"/>
            <a:ext cx="3657600" cy="3840163"/>
          </a:xfrm>
          <a:prstGeom prst="rect">
            <a:avLst/>
          </a:prstGeom>
          <a:noFill/>
          <a:ln>
            <a:noFill/>
          </a:ln>
        </p:spPr>
        <p:txBody>
          <a:bodyPr anchorCtr="0" anchor="t" bIns="91425" lIns="91425" spcFirstLastPara="1" rIns="91425" wrap="square" tIns="91425"/>
          <a:lstStyle>
            <a:lvl1pPr indent="-314325" lvl="0" marL="457200" marR="0" rtl="0" algn="l">
              <a:spcBef>
                <a:spcPts val="1800"/>
              </a:spcBef>
              <a:spcAft>
                <a:spcPts val="0"/>
              </a:spcAft>
              <a:buClr>
                <a:schemeClr val="accent1"/>
              </a:buClr>
              <a:buSzPts val="1350"/>
              <a:buFont typeface="Noto Sans Symbols"/>
              <a:buChar char="■"/>
              <a:defRPr sz="1800">
                <a:solidFill>
                  <a:srgbClr val="262626"/>
                </a:solidFill>
                <a:latin typeface="Lustria"/>
                <a:ea typeface="Lustria"/>
                <a:cs typeface="Lustria"/>
                <a:sym typeface="Lustria"/>
              </a:defRPr>
            </a:lvl1pPr>
            <a:lvl2pPr indent="-314325" lvl="1" marL="9144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3pPr>
            <a:lvl4pPr indent="-314325" lvl="3" marL="18288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9pPr>
          </a:lstStyle>
          <a:p/>
        </p:txBody>
      </p:sp>
      <p:sp>
        <p:nvSpPr>
          <p:cNvPr id="62" name="Shape 62"/>
          <p:cNvSpPr txBox="1"/>
          <p:nvPr>
            <p:ph idx="10" type="dt"/>
          </p:nvPr>
        </p:nvSpPr>
        <p:spPr>
          <a:xfrm>
            <a:off x="6689725" y="6492875"/>
            <a:ext cx="2133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63" name="Shape 63"/>
          <p:cNvSpPr txBox="1"/>
          <p:nvPr>
            <p:ph idx="11" type="ftr"/>
          </p:nvPr>
        </p:nvSpPr>
        <p:spPr>
          <a:xfrm>
            <a:off x="317500" y="6492875"/>
            <a:ext cx="34163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64" name="Shape 64"/>
          <p:cNvSpPr txBox="1"/>
          <p:nvPr>
            <p:ph idx="12" type="sldNum"/>
          </p:nvPr>
        </p:nvSpPr>
        <p:spPr>
          <a:xfrm>
            <a:off x="379412" y="6149975"/>
            <a:ext cx="5334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1pPr>
            <a:lvl2pPr indent="0" lvl="1"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2pPr>
            <a:lvl3pPr indent="0" lvl="2"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3pPr>
            <a:lvl4pPr indent="0" lvl="3"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4pPr>
            <a:lvl5pPr indent="0" lvl="4"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5pPr>
            <a:lvl6pPr indent="0" lvl="5"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6pPr>
            <a:lvl7pPr indent="0" lvl="6"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7pPr>
            <a:lvl8pPr indent="0" lvl="7"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8pPr>
            <a:lvl9pPr indent="0" lvl="8"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ntent, Top and Bottom">
  <p:cSld name="2 Content, Top and Bottom">
    <p:spTree>
      <p:nvGrpSpPr>
        <p:cNvPr id="65" name="Shape 65"/>
        <p:cNvGrpSpPr/>
        <p:nvPr/>
      </p:nvGrpSpPr>
      <p:grpSpPr>
        <a:xfrm>
          <a:off x="0" y="0"/>
          <a:ext cx="0" cy="0"/>
          <a:chOff x="0" y="0"/>
          <a:chExt cx="0" cy="0"/>
        </a:xfrm>
      </p:grpSpPr>
      <p:sp>
        <p:nvSpPr>
          <p:cNvPr id="66" name="Shape 66"/>
          <p:cNvSpPr txBox="1"/>
          <p:nvPr>
            <p:ph type="title"/>
          </p:nvPr>
        </p:nvSpPr>
        <p:spPr>
          <a:xfrm>
            <a:off x="658812" y="455612"/>
            <a:ext cx="7824787" cy="1323975"/>
          </a:xfrm>
          <a:prstGeom prst="rect">
            <a:avLst/>
          </a:prstGeom>
          <a:noFill/>
          <a:ln>
            <a:noFill/>
          </a:ln>
        </p:spPr>
        <p:txBody>
          <a:bodyPr anchorCtr="0" anchor="b" bIns="91425" lIns="91425" spcFirstLastPara="1" rIns="91425" wrap="square" tIns="91425"/>
          <a:lstStyle>
            <a:lvl1pPr lvl="0" marR="0" rtl="0" algn="r">
              <a:lnSpc>
                <a:spcPct val="103846"/>
              </a:lnSpc>
              <a:spcBef>
                <a:spcPts val="0"/>
              </a:spcBef>
              <a:spcAft>
                <a:spcPts val="0"/>
              </a:spcAft>
              <a:buClr>
                <a:schemeClr val="lt1"/>
              </a:buClr>
              <a:buSzPts val="5200"/>
              <a:buFont typeface="Lustria"/>
              <a:buNone/>
              <a:defRPr b="0" i="0" sz="5200" u="none" cap="none" strike="noStrike">
                <a:solidFill>
                  <a:schemeClr val="lt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Shape 67"/>
          <p:cNvSpPr txBox="1"/>
          <p:nvPr>
            <p:ph idx="1" type="body"/>
          </p:nvPr>
        </p:nvSpPr>
        <p:spPr>
          <a:xfrm>
            <a:off x="654050" y="2286001"/>
            <a:ext cx="7848600" cy="1828800"/>
          </a:xfrm>
          <a:prstGeom prst="rect">
            <a:avLst/>
          </a:prstGeom>
          <a:noFill/>
          <a:ln>
            <a:noFill/>
          </a:ln>
        </p:spPr>
        <p:txBody>
          <a:bodyPr anchorCtr="0" anchor="t" bIns="91425" lIns="91425" spcFirstLastPara="1" rIns="91425" wrap="square" tIns="91425"/>
          <a:lstStyle>
            <a:lvl1pPr indent="-314325" lvl="0" marL="457200" marR="0" rtl="0" algn="l">
              <a:spcBef>
                <a:spcPts val="1800"/>
              </a:spcBef>
              <a:spcAft>
                <a:spcPts val="0"/>
              </a:spcAft>
              <a:buClr>
                <a:schemeClr val="accent1"/>
              </a:buClr>
              <a:buSzPts val="1350"/>
              <a:buFont typeface="Noto Sans Symbols"/>
              <a:buChar char="■"/>
              <a:defRPr sz="1800">
                <a:solidFill>
                  <a:srgbClr val="262626"/>
                </a:solidFill>
                <a:latin typeface="Lustria"/>
                <a:ea typeface="Lustria"/>
                <a:cs typeface="Lustria"/>
                <a:sym typeface="Lustria"/>
              </a:defRPr>
            </a:lvl1pPr>
            <a:lvl2pPr indent="-314325" lvl="1" marL="9144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3pPr>
            <a:lvl4pPr indent="-314325" lvl="3" marL="18288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9pPr>
          </a:lstStyle>
          <a:p/>
        </p:txBody>
      </p:sp>
      <p:sp>
        <p:nvSpPr>
          <p:cNvPr id="68" name="Shape 68"/>
          <p:cNvSpPr txBox="1"/>
          <p:nvPr>
            <p:ph idx="2" type="body"/>
          </p:nvPr>
        </p:nvSpPr>
        <p:spPr>
          <a:xfrm>
            <a:off x="654050" y="4302966"/>
            <a:ext cx="7848600" cy="1828800"/>
          </a:xfrm>
          <a:prstGeom prst="rect">
            <a:avLst/>
          </a:prstGeom>
          <a:noFill/>
          <a:ln>
            <a:noFill/>
          </a:ln>
        </p:spPr>
        <p:txBody>
          <a:bodyPr anchorCtr="0" anchor="t" bIns="91425" lIns="91425" spcFirstLastPara="1" rIns="91425" wrap="square" tIns="91425"/>
          <a:lstStyle>
            <a:lvl1pPr indent="-314325" lvl="0" marL="457200" marR="0" rtl="0" algn="l">
              <a:spcBef>
                <a:spcPts val="1800"/>
              </a:spcBef>
              <a:spcAft>
                <a:spcPts val="0"/>
              </a:spcAft>
              <a:buClr>
                <a:schemeClr val="accent1"/>
              </a:buClr>
              <a:buSzPts val="1350"/>
              <a:buFont typeface="Noto Sans Symbols"/>
              <a:buChar char="■"/>
              <a:defRPr sz="1800">
                <a:solidFill>
                  <a:srgbClr val="262626"/>
                </a:solidFill>
                <a:latin typeface="Lustria"/>
                <a:ea typeface="Lustria"/>
                <a:cs typeface="Lustria"/>
                <a:sym typeface="Lustria"/>
              </a:defRPr>
            </a:lvl1pPr>
            <a:lvl2pPr indent="-314325" lvl="1" marL="9144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3pPr>
            <a:lvl4pPr indent="-314325" lvl="3" marL="18288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9pPr>
          </a:lstStyle>
          <a:p/>
        </p:txBody>
      </p:sp>
      <p:sp>
        <p:nvSpPr>
          <p:cNvPr id="69" name="Shape 69"/>
          <p:cNvSpPr txBox="1"/>
          <p:nvPr>
            <p:ph idx="10" type="dt"/>
          </p:nvPr>
        </p:nvSpPr>
        <p:spPr>
          <a:xfrm>
            <a:off x="6689725" y="6492875"/>
            <a:ext cx="2133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70" name="Shape 70"/>
          <p:cNvSpPr txBox="1"/>
          <p:nvPr>
            <p:ph idx="11" type="ftr"/>
          </p:nvPr>
        </p:nvSpPr>
        <p:spPr>
          <a:xfrm>
            <a:off x="317500" y="6492875"/>
            <a:ext cx="34163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71" name="Shape 71"/>
          <p:cNvSpPr txBox="1"/>
          <p:nvPr>
            <p:ph idx="12" type="sldNum"/>
          </p:nvPr>
        </p:nvSpPr>
        <p:spPr>
          <a:xfrm>
            <a:off x="379412" y="6149975"/>
            <a:ext cx="5334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1pPr>
            <a:lvl2pPr indent="0" lvl="1"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2pPr>
            <a:lvl3pPr indent="0" lvl="2"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3pPr>
            <a:lvl4pPr indent="0" lvl="3"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4pPr>
            <a:lvl5pPr indent="0" lvl="4"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5pPr>
            <a:lvl6pPr indent="0" lvl="5"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6pPr>
            <a:lvl7pPr indent="0" lvl="6"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7pPr>
            <a:lvl8pPr indent="0" lvl="7"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8pPr>
            <a:lvl9pPr indent="0" lvl="8"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2" name="Shape 72"/>
        <p:cNvGrpSpPr/>
        <p:nvPr/>
      </p:nvGrpSpPr>
      <p:grpSpPr>
        <a:xfrm>
          <a:off x="0" y="0"/>
          <a:ext cx="0" cy="0"/>
          <a:chOff x="0" y="0"/>
          <a:chExt cx="0" cy="0"/>
        </a:xfrm>
      </p:grpSpPr>
      <p:sp>
        <p:nvSpPr>
          <p:cNvPr id="73" name="Shape 73"/>
          <p:cNvSpPr txBox="1"/>
          <p:nvPr>
            <p:ph type="title"/>
          </p:nvPr>
        </p:nvSpPr>
        <p:spPr>
          <a:xfrm>
            <a:off x="658812" y="455612"/>
            <a:ext cx="7824787" cy="1323975"/>
          </a:xfrm>
          <a:prstGeom prst="rect">
            <a:avLst/>
          </a:prstGeom>
          <a:noFill/>
          <a:ln>
            <a:noFill/>
          </a:ln>
        </p:spPr>
        <p:txBody>
          <a:bodyPr anchorCtr="0" anchor="b" bIns="91425" lIns="91425" spcFirstLastPara="1" rIns="91425" wrap="square" tIns="91425"/>
          <a:lstStyle>
            <a:lvl1pPr lvl="0" marR="0" rtl="0" algn="r">
              <a:lnSpc>
                <a:spcPct val="103846"/>
              </a:lnSpc>
              <a:spcBef>
                <a:spcPts val="0"/>
              </a:spcBef>
              <a:spcAft>
                <a:spcPts val="0"/>
              </a:spcAft>
              <a:buClr>
                <a:schemeClr val="lt1"/>
              </a:buClr>
              <a:buSzPts val="5200"/>
              <a:buFont typeface="Lustria"/>
              <a:buNone/>
              <a:defRPr b="0" i="0" sz="5200" u="none" cap="none" strike="noStrike">
                <a:solidFill>
                  <a:schemeClr val="lt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Shape 74"/>
          <p:cNvSpPr txBox="1"/>
          <p:nvPr>
            <p:ph idx="1" type="body"/>
          </p:nvPr>
        </p:nvSpPr>
        <p:spPr>
          <a:xfrm>
            <a:off x="658904" y="2286000"/>
            <a:ext cx="3657600" cy="3840163"/>
          </a:xfrm>
          <a:prstGeom prst="rect">
            <a:avLst/>
          </a:prstGeom>
          <a:noFill/>
          <a:ln>
            <a:noFill/>
          </a:ln>
        </p:spPr>
        <p:txBody>
          <a:bodyPr anchorCtr="0" anchor="t" bIns="91425" lIns="91425" spcFirstLastPara="1" rIns="91425" wrap="square" tIns="91425"/>
          <a:lstStyle>
            <a:lvl1pPr indent="-314325" lvl="0" marL="457200" marR="0" rtl="0" algn="l">
              <a:spcBef>
                <a:spcPts val="1800"/>
              </a:spcBef>
              <a:spcAft>
                <a:spcPts val="0"/>
              </a:spcAft>
              <a:buClr>
                <a:schemeClr val="accent1"/>
              </a:buClr>
              <a:buSzPts val="1350"/>
              <a:buFont typeface="Noto Sans Symbols"/>
              <a:buChar char="■"/>
              <a:defRPr sz="1800">
                <a:solidFill>
                  <a:srgbClr val="262626"/>
                </a:solidFill>
                <a:latin typeface="Lustria"/>
                <a:ea typeface="Lustria"/>
                <a:cs typeface="Lustria"/>
                <a:sym typeface="Lustria"/>
              </a:defRPr>
            </a:lvl1pPr>
            <a:lvl2pPr indent="-314325" lvl="1" marL="9144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3pPr>
            <a:lvl4pPr indent="-314325" lvl="3" marL="18288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9pPr>
          </a:lstStyle>
          <a:p/>
        </p:txBody>
      </p:sp>
      <p:sp>
        <p:nvSpPr>
          <p:cNvPr id="75" name="Shape 75"/>
          <p:cNvSpPr txBox="1"/>
          <p:nvPr>
            <p:ph idx="2" type="body"/>
          </p:nvPr>
        </p:nvSpPr>
        <p:spPr>
          <a:xfrm>
            <a:off x="4831308" y="2286000"/>
            <a:ext cx="3657600" cy="3840163"/>
          </a:xfrm>
          <a:prstGeom prst="rect">
            <a:avLst/>
          </a:prstGeom>
          <a:noFill/>
          <a:ln>
            <a:noFill/>
          </a:ln>
        </p:spPr>
        <p:txBody>
          <a:bodyPr anchorCtr="0" anchor="t" bIns="91425" lIns="91425" spcFirstLastPara="1" rIns="91425" wrap="square" tIns="91425"/>
          <a:lstStyle>
            <a:lvl1pPr indent="-314325" lvl="0" marL="457200" marR="0" rtl="0" algn="l">
              <a:spcBef>
                <a:spcPts val="1800"/>
              </a:spcBef>
              <a:spcAft>
                <a:spcPts val="0"/>
              </a:spcAft>
              <a:buClr>
                <a:schemeClr val="accent1"/>
              </a:buClr>
              <a:buSzPts val="1350"/>
              <a:buFont typeface="Noto Sans Symbols"/>
              <a:buChar char="■"/>
              <a:defRPr sz="1800">
                <a:solidFill>
                  <a:srgbClr val="262626"/>
                </a:solidFill>
                <a:latin typeface="Lustria"/>
                <a:ea typeface="Lustria"/>
                <a:cs typeface="Lustria"/>
                <a:sym typeface="Lustria"/>
              </a:defRPr>
            </a:lvl1pPr>
            <a:lvl2pPr indent="-314325" lvl="1" marL="9144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3pPr>
            <a:lvl4pPr indent="-314325" lvl="3" marL="18288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Lustria"/>
                <a:ea typeface="Lustria"/>
                <a:cs typeface="Lustria"/>
                <a:sym typeface="Lustria"/>
              </a:defRPr>
            </a:lvl9pPr>
          </a:lstStyle>
          <a:p/>
        </p:txBody>
      </p:sp>
      <p:sp>
        <p:nvSpPr>
          <p:cNvPr id="76" name="Shape 76"/>
          <p:cNvSpPr txBox="1"/>
          <p:nvPr>
            <p:ph idx="10" type="dt"/>
          </p:nvPr>
        </p:nvSpPr>
        <p:spPr>
          <a:xfrm>
            <a:off x="6689725" y="6492875"/>
            <a:ext cx="2133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77" name="Shape 77"/>
          <p:cNvSpPr txBox="1"/>
          <p:nvPr>
            <p:ph idx="11" type="ftr"/>
          </p:nvPr>
        </p:nvSpPr>
        <p:spPr>
          <a:xfrm>
            <a:off x="317500" y="6492875"/>
            <a:ext cx="34163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78" name="Shape 78"/>
          <p:cNvSpPr txBox="1"/>
          <p:nvPr>
            <p:ph idx="12" type="sldNum"/>
          </p:nvPr>
        </p:nvSpPr>
        <p:spPr>
          <a:xfrm>
            <a:off x="379412" y="6149975"/>
            <a:ext cx="5334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1pPr>
            <a:lvl2pPr indent="0" lvl="1"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2pPr>
            <a:lvl3pPr indent="0" lvl="2"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3pPr>
            <a:lvl4pPr indent="0" lvl="3"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4pPr>
            <a:lvl5pPr indent="0" lvl="4"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5pPr>
            <a:lvl6pPr indent="0" lvl="5"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6pPr>
            <a:lvl7pPr indent="0" lvl="6"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7pPr>
            <a:lvl8pPr indent="0" lvl="7"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8pPr>
            <a:lvl9pPr indent="0" lvl="8"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8" name="Shape 88"/>
        <p:cNvGrpSpPr/>
        <p:nvPr/>
      </p:nvGrpSpPr>
      <p:grpSpPr>
        <a:xfrm>
          <a:off x="0" y="0"/>
          <a:ext cx="0" cy="0"/>
          <a:chOff x="0" y="0"/>
          <a:chExt cx="0" cy="0"/>
        </a:xfrm>
      </p:grpSpPr>
      <p:sp>
        <p:nvSpPr>
          <p:cNvPr id="89" name="Shape 89"/>
          <p:cNvSpPr txBox="1"/>
          <p:nvPr>
            <p:ph idx="10" type="dt"/>
          </p:nvPr>
        </p:nvSpPr>
        <p:spPr>
          <a:xfrm>
            <a:off x="6689725" y="6492875"/>
            <a:ext cx="2133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90" name="Shape 90"/>
          <p:cNvSpPr txBox="1"/>
          <p:nvPr>
            <p:ph idx="11" type="ftr"/>
          </p:nvPr>
        </p:nvSpPr>
        <p:spPr>
          <a:xfrm>
            <a:off x="317500" y="6492875"/>
            <a:ext cx="34163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91" name="Shape 91"/>
          <p:cNvSpPr txBox="1"/>
          <p:nvPr>
            <p:ph idx="12" type="sldNum"/>
          </p:nvPr>
        </p:nvSpPr>
        <p:spPr>
          <a:xfrm>
            <a:off x="379412" y="6149975"/>
            <a:ext cx="5334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1pPr>
            <a:lvl2pPr indent="0" lvl="1"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2pPr>
            <a:lvl3pPr indent="0" lvl="2"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3pPr>
            <a:lvl4pPr indent="0" lvl="3"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4pPr>
            <a:lvl5pPr indent="0" lvl="4"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5pPr>
            <a:lvl6pPr indent="0" lvl="5"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6pPr>
            <a:lvl7pPr indent="0" lvl="6"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7pPr>
            <a:lvl8pPr indent="0" lvl="7"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8pPr>
            <a:lvl9pPr indent="0" lvl="8"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nvSpPr>
        <p:spPr>
          <a:xfrm>
            <a:off x="341312" y="928687"/>
            <a:ext cx="8432800" cy="17716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7" name="Shape 7"/>
          <p:cNvSpPr txBox="1"/>
          <p:nvPr/>
        </p:nvSpPr>
        <p:spPr>
          <a:xfrm>
            <a:off x="320675" y="320675"/>
            <a:ext cx="8502650" cy="6216650"/>
          </a:xfrm>
          <a:prstGeom prst="rect">
            <a:avLst/>
          </a:prstGeom>
          <a:noFill/>
          <a:ln cap="flat" cmpd="sng" w="12700">
            <a:solidFill>
              <a:srgbClr val="A6A6A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8" name="Shape 8"/>
          <p:cNvSpPr txBox="1"/>
          <p:nvPr/>
        </p:nvSpPr>
        <p:spPr>
          <a:xfrm>
            <a:off x="457200" y="817562"/>
            <a:ext cx="8229600" cy="11747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descr="TitleSlideTop.jpg" id="9" name="Shape 9"/>
          <p:cNvPicPr preferRelativeResize="0"/>
          <p:nvPr/>
        </p:nvPicPr>
        <p:blipFill rotWithShape="1">
          <a:blip r:embed="rId1">
            <a:alphaModFix/>
          </a:blip>
          <a:srcRect b="0" l="0" r="0" t="0"/>
          <a:stretch/>
        </p:blipFill>
        <p:spPr>
          <a:xfrm>
            <a:off x="457200" y="457200"/>
            <a:ext cx="8229600" cy="357187"/>
          </a:xfrm>
          <a:prstGeom prst="rect">
            <a:avLst/>
          </a:prstGeom>
          <a:noFill/>
          <a:ln>
            <a:noFill/>
          </a:ln>
        </p:spPr>
      </p:pic>
      <p:pic>
        <p:nvPicPr>
          <p:cNvPr descr="TitleSlideBottom.jpg" id="10" name="Shape 10"/>
          <p:cNvPicPr preferRelativeResize="0"/>
          <p:nvPr/>
        </p:nvPicPr>
        <p:blipFill rotWithShape="1">
          <a:blip r:embed="rId2">
            <a:alphaModFix/>
          </a:blip>
          <a:srcRect b="0" l="0" r="0" t="0"/>
          <a:stretch/>
        </p:blipFill>
        <p:spPr>
          <a:xfrm>
            <a:off x="457200" y="2700337"/>
            <a:ext cx="8229600" cy="3700462"/>
          </a:xfrm>
          <a:prstGeom prst="rect">
            <a:avLst/>
          </a:prstGeom>
          <a:noFill/>
          <a:ln>
            <a:noFill/>
          </a:ln>
        </p:spPr>
      </p:pic>
      <p:sp>
        <p:nvSpPr>
          <p:cNvPr id="11" name="Shape 11"/>
          <p:cNvSpPr txBox="1"/>
          <p:nvPr>
            <p:ph type="title"/>
          </p:nvPr>
        </p:nvSpPr>
        <p:spPr>
          <a:xfrm>
            <a:off x="658812" y="455612"/>
            <a:ext cx="7824787" cy="1323975"/>
          </a:xfrm>
          <a:prstGeom prst="rect">
            <a:avLst/>
          </a:prstGeom>
          <a:noFill/>
          <a:ln>
            <a:noFill/>
          </a:ln>
        </p:spPr>
        <p:txBody>
          <a:bodyPr anchorCtr="0" anchor="b" bIns="91425" lIns="91425" spcFirstLastPara="1" rIns="91425" wrap="square" tIns="91425"/>
          <a:lstStyle>
            <a:lvl1pPr lvl="0" marR="0" rtl="0" algn="r">
              <a:lnSpc>
                <a:spcPct val="103846"/>
              </a:lnSpc>
              <a:spcBef>
                <a:spcPts val="0"/>
              </a:spcBef>
              <a:spcAft>
                <a:spcPts val="0"/>
              </a:spcAft>
              <a:buClr>
                <a:schemeClr val="lt1"/>
              </a:buClr>
              <a:buSzPts val="5200"/>
              <a:buFont typeface="Lustria"/>
              <a:buNone/>
              <a:defRPr b="0" i="0" sz="5200" u="none" cap="none" strike="noStrike">
                <a:solidFill>
                  <a:schemeClr val="lt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Shape 12"/>
          <p:cNvSpPr txBox="1"/>
          <p:nvPr>
            <p:ph idx="1" type="body"/>
          </p:nvPr>
        </p:nvSpPr>
        <p:spPr>
          <a:xfrm>
            <a:off x="2286000" y="2286000"/>
            <a:ext cx="6197600" cy="3840162"/>
          </a:xfrm>
          <a:prstGeom prst="rect">
            <a:avLst/>
          </a:prstGeom>
          <a:noFill/>
          <a:ln>
            <a:noFill/>
          </a:ln>
        </p:spPr>
        <p:txBody>
          <a:bodyPr anchorCtr="0" anchor="t" bIns="91425" lIns="91425" spcFirstLastPara="1" rIns="91425" wrap="square" tIns="91425"/>
          <a:lstStyle>
            <a:lvl1pPr indent="-323850" lvl="0" marL="457200" marR="0" rtl="0" algn="l">
              <a:spcBef>
                <a:spcPts val="1800"/>
              </a:spcBef>
              <a:spcAft>
                <a:spcPts val="0"/>
              </a:spcAft>
              <a:buClr>
                <a:schemeClr val="accent1"/>
              </a:buClr>
              <a:buSzPts val="1500"/>
              <a:buFont typeface="Noto Sans Symbols"/>
              <a:buChar char="■"/>
              <a:defRPr b="0" i="0" sz="2000" u="none" cap="none" strike="noStrike">
                <a:solidFill>
                  <a:srgbClr val="262626"/>
                </a:solidFill>
                <a:latin typeface="Lustria"/>
                <a:ea typeface="Lustria"/>
                <a:cs typeface="Lustria"/>
                <a:sym typeface="Lustria"/>
              </a:defRPr>
            </a:lvl1pPr>
            <a:lvl2pPr indent="-314325" lvl="1" marL="9144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3pPr>
            <a:lvl4pPr indent="-314325" lvl="3" marL="18288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9pPr>
          </a:lstStyle>
          <a:p/>
        </p:txBody>
      </p:sp>
      <p:sp>
        <p:nvSpPr>
          <p:cNvPr id="13" name="Shape 13"/>
          <p:cNvSpPr txBox="1"/>
          <p:nvPr>
            <p:ph idx="10" type="dt"/>
          </p:nvPr>
        </p:nvSpPr>
        <p:spPr>
          <a:xfrm>
            <a:off x="6689725" y="6492875"/>
            <a:ext cx="2133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4305300" y="6492875"/>
            <a:ext cx="533400"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A6A6A6"/>
              </a:buClr>
              <a:buSzPts val="1100"/>
              <a:buFont typeface="Calibri"/>
              <a:buNone/>
              <a:defRPr b="1" i="0" sz="1100" u="none">
                <a:solidFill>
                  <a:srgbClr val="A6A6A6"/>
                </a:solidFill>
                <a:latin typeface="Calibri"/>
                <a:ea typeface="Calibri"/>
                <a:cs typeface="Calibri"/>
                <a:sym typeface="Calibri"/>
              </a:defRPr>
            </a:lvl1pPr>
            <a:lvl2pPr indent="0" lvl="1" marL="0" marR="0" rtl="0" algn="ctr">
              <a:lnSpc>
                <a:spcPct val="100000"/>
              </a:lnSpc>
              <a:spcBef>
                <a:spcPts val="0"/>
              </a:spcBef>
              <a:spcAft>
                <a:spcPts val="0"/>
              </a:spcAft>
              <a:buClr>
                <a:srgbClr val="A6A6A6"/>
              </a:buClr>
              <a:buSzPts val="1100"/>
              <a:buFont typeface="Calibri"/>
              <a:buNone/>
              <a:defRPr b="1" i="0" sz="1100" u="none">
                <a:solidFill>
                  <a:srgbClr val="A6A6A6"/>
                </a:solidFill>
                <a:latin typeface="Calibri"/>
                <a:ea typeface="Calibri"/>
                <a:cs typeface="Calibri"/>
                <a:sym typeface="Calibri"/>
              </a:defRPr>
            </a:lvl2pPr>
            <a:lvl3pPr indent="0" lvl="2" marL="0" marR="0" rtl="0" algn="ctr">
              <a:lnSpc>
                <a:spcPct val="100000"/>
              </a:lnSpc>
              <a:spcBef>
                <a:spcPts val="0"/>
              </a:spcBef>
              <a:spcAft>
                <a:spcPts val="0"/>
              </a:spcAft>
              <a:buClr>
                <a:srgbClr val="A6A6A6"/>
              </a:buClr>
              <a:buSzPts val="1100"/>
              <a:buFont typeface="Calibri"/>
              <a:buNone/>
              <a:defRPr b="1" i="0" sz="1100" u="none">
                <a:solidFill>
                  <a:srgbClr val="A6A6A6"/>
                </a:solidFill>
                <a:latin typeface="Calibri"/>
                <a:ea typeface="Calibri"/>
                <a:cs typeface="Calibri"/>
                <a:sym typeface="Calibri"/>
              </a:defRPr>
            </a:lvl3pPr>
            <a:lvl4pPr indent="0" lvl="3" marL="0" marR="0" rtl="0" algn="ctr">
              <a:lnSpc>
                <a:spcPct val="100000"/>
              </a:lnSpc>
              <a:spcBef>
                <a:spcPts val="0"/>
              </a:spcBef>
              <a:spcAft>
                <a:spcPts val="0"/>
              </a:spcAft>
              <a:buClr>
                <a:srgbClr val="A6A6A6"/>
              </a:buClr>
              <a:buSzPts val="1100"/>
              <a:buFont typeface="Calibri"/>
              <a:buNone/>
              <a:defRPr b="1" i="0" sz="1100" u="none">
                <a:solidFill>
                  <a:srgbClr val="A6A6A6"/>
                </a:solidFill>
                <a:latin typeface="Calibri"/>
                <a:ea typeface="Calibri"/>
                <a:cs typeface="Calibri"/>
                <a:sym typeface="Calibri"/>
              </a:defRPr>
            </a:lvl4pPr>
            <a:lvl5pPr indent="0" lvl="4" marL="0" marR="0" rtl="0" algn="ctr">
              <a:lnSpc>
                <a:spcPct val="100000"/>
              </a:lnSpc>
              <a:spcBef>
                <a:spcPts val="0"/>
              </a:spcBef>
              <a:spcAft>
                <a:spcPts val="0"/>
              </a:spcAft>
              <a:buClr>
                <a:srgbClr val="A6A6A6"/>
              </a:buClr>
              <a:buSzPts val="1100"/>
              <a:buFont typeface="Calibri"/>
              <a:buNone/>
              <a:defRPr b="1" i="0" sz="1100" u="none">
                <a:solidFill>
                  <a:srgbClr val="A6A6A6"/>
                </a:solidFill>
                <a:latin typeface="Calibri"/>
                <a:ea typeface="Calibri"/>
                <a:cs typeface="Calibri"/>
                <a:sym typeface="Calibri"/>
              </a:defRPr>
            </a:lvl5pPr>
            <a:lvl6pPr indent="0" lvl="5" marL="0" marR="0" rtl="0" algn="ctr">
              <a:lnSpc>
                <a:spcPct val="100000"/>
              </a:lnSpc>
              <a:spcBef>
                <a:spcPts val="0"/>
              </a:spcBef>
              <a:spcAft>
                <a:spcPts val="0"/>
              </a:spcAft>
              <a:buClr>
                <a:srgbClr val="A6A6A6"/>
              </a:buClr>
              <a:buSzPts val="1100"/>
              <a:buFont typeface="Calibri"/>
              <a:buNone/>
              <a:defRPr b="1" i="0" sz="1100" u="none">
                <a:solidFill>
                  <a:srgbClr val="A6A6A6"/>
                </a:solidFill>
                <a:latin typeface="Calibri"/>
                <a:ea typeface="Calibri"/>
                <a:cs typeface="Calibri"/>
                <a:sym typeface="Calibri"/>
              </a:defRPr>
            </a:lvl6pPr>
            <a:lvl7pPr indent="0" lvl="6" marL="0" marR="0" rtl="0" algn="ctr">
              <a:lnSpc>
                <a:spcPct val="100000"/>
              </a:lnSpc>
              <a:spcBef>
                <a:spcPts val="0"/>
              </a:spcBef>
              <a:spcAft>
                <a:spcPts val="0"/>
              </a:spcAft>
              <a:buClr>
                <a:srgbClr val="A6A6A6"/>
              </a:buClr>
              <a:buSzPts val="1100"/>
              <a:buFont typeface="Calibri"/>
              <a:buNone/>
              <a:defRPr b="1" i="0" sz="1100" u="none">
                <a:solidFill>
                  <a:srgbClr val="A6A6A6"/>
                </a:solidFill>
                <a:latin typeface="Calibri"/>
                <a:ea typeface="Calibri"/>
                <a:cs typeface="Calibri"/>
                <a:sym typeface="Calibri"/>
              </a:defRPr>
            </a:lvl7pPr>
            <a:lvl8pPr indent="0" lvl="7" marL="0" marR="0" rtl="0" algn="ctr">
              <a:lnSpc>
                <a:spcPct val="100000"/>
              </a:lnSpc>
              <a:spcBef>
                <a:spcPts val="0"/>
              </a:spcBef>
              <a:spcAft>
                <a:spcPts val="0"/>
              </a:spcAft>
              <a:buClr>
                <a:srgbClr val="A6A6A6"/>
              </a:buClr>
              <a:buSzPts val="1100"/>
              <a:buFont typeface="Calibri"/>
              <a:buNone/>
              <a:defRPr b="1" i="0" sz="1100" u="none">
                <a:solidFill>
                  <a:srgbClr val="A6A6A6"/>
                </a:solidFill>
                <a:latin typeface="Calibri"/>
                <a:ea typeface="Calibri"/>
                <a:cs typeface="Calibri"/>
                <a:sym typeface="Calibri"/>
              </a:defRPr>
            </a:lvl8pPr>
            <a:lvl9pPr indent="0" lvl="8" marL="0" marR="0" rtl="0" algn="ctr">
              <a:lnSpc>
                <a:spcPct val="100000"/>
              </a:lnSpc>
              <a:spcBef>
                <a:spcPts val="0"/>
              </a:spcBef>
              <a:spcAft>
                <a:spcPts val="0"/>
              </a:spcAft>
              <a:buClr>
                <a:srgbClr val="A6A6A6"/>
              </a:buClr>
              <a:buSzPts val="1100"/>
              <a:buFont typeface="Calibri"/>
              <a:buNone/>
              <a:defRPr b="1" i="0" sz="1100" u="none">
                <a:solidFill>
                  <a:srgbClr val="A6A6A6"/>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
        <p:nvSpPr>
          <p:cNvPr id="15" name="Shape 15"/>
          <p:cNvSpPr txBox="1"/>
          <p:nvPr>
            <p:ph idx="11" type="ftr"/>
          </p:nvPr>
        </p:nvSpPr>
        <p:spPr>
          <a:xfrm>
            <a:off x="317500" y="6492875"/>
            <a:ext cx="34163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 name="Shape 22"/>
        <p:cNvGrpSpPr/>
        <p:nvPr/>
      </p:nvGrpSpPr>
      <p:grpSpPr>
        <a:xfrm>
          <a:off x="0" y="0"/>
          <a:ext cx="0" cy="0"/>
          <a:chOff x="0" y="0"/>
          <a:chExt cx="0" cy="0"/>
        </a:xfrm>
      </p:grpSpPr>
      <p:pic>
        <p:nvPicPr>
          <p:cNvPr descr="RunningTop-R.jpg" id="23" name="Shape 23"/>
          <p:cNvPicPr preferRelativeResize="0"/>
          <p:nvPr/>
        </p:nvPicPr>
        <p:blipFill rotWithShape="1">
          <a:blip r:embed="rId1">
            <a:alphaModFix/>
          </a:blip>
          <a:srcRect b="0" l="0" r="0" t="0"/>
          <a:stretch/>
        </p:blipFill>
        <p:spPr>
          <a:xfrm>
            <a:off x="457200" y="457200"/>
            <a:ext cx="8229600" cy="1382712"/>
          </a:xfrm>
          <a:prstGeom prst="rect">
            <a:avLst/>
          </a:prstGeom>
          <a:noFill/>
          <a:ln>
            <a:noFill/>
          </a:ln>
        </p:spPr>
      </p:pic>
      <p:sp>
        <p:nvSpPr>
          <p:cNvPr id="24" name="Shape 24"/>
          <p:cNvSpPr txBox="1"/>
          <p:nvPr>
            <p:ph type="title"/>
          </p:nvPr>
        </p:nvSpPr>
        <p:spPr>
          <a:xfrm>
            <a:off x="658812" y="455612"/>
            <a:ext cx="7824787" cy="1323975"/>
          </a:xfrm>
          <a:prstGeom prst="rect">
            <a:avLst/>
          </a:prstGeom>
          <a:noFill/>
          <a:ln>
            <a:noFill/>
          </a:ln>
        </p:spPr>
        <p:txBody>
          <a:bodyPr anchorCtr="0" anchor="b" bIns="91425" lIns="91425" spcFirstLastPara="1" rIns="91425" wrap="square" tIns="91425"/>
          <a:lstStyle>
            <a:lvl1pPr lvl="0" marR="0" rtl="0" algn="r">
              <a:lnSpc>
                <a:spcPct val="103846"/>
              </a:lnSpc>
              <a:spcBef>
                <a:spcPts val="0"/>
              </a:spcBef>
              <a:spcAft>
                <a:spcPts val="0"/>
              </a:spcAft>
              <a:buClr>
                <a:schemeClr val="lt1"/>
              </a:buClr>
              <a:buSzPts val="5200"/>
              <a:buFont typeface="Lustria"/>
              <a:buNone/>
              <a:defRPr b="0" i="0" sz="5200" u="none" cap="none" strike="noStrike">
                <a:solidFill>
                  <a:schemeClr val="lt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Shape 25"/>
          <p:cNvSpPr txBox="1"/>
          <p:nvPr>
            <p:ph idx="1" type="body"/>
          </p:nvPr>
        </p:nvSpPr>
        <p:spPr>
          <a:xfrm>
            <a:off x="2286000" y="2286000"/>
            <a:ext cx="6197600" cy="3840162"/>
          </a:xfrm>
          <a:prstGeom prst="rect">
            <a:avLst/>
          </a:prstGeom>
          <a:noFill/>
          <a:ln>
            <a:noFill/>
          </a:ln>
        </p:spPr>
        <p:txBody>
          <a:bodyPr anchorCtr="0" anchor="t" bIns="91425" lIns="91425" spcFirstLastPara="1" rIns="91425" wrap="square" tIns="91425"/>
          <a:lstStyle>
            <a:lvl1pPr indent="-323850" lvl="0" marL="457200" marR="0" rtl="0" algn="l">
              <a:spcBef>
                <a:spcPts val="1800"/>
              </a:spcBef>
              <a:spcAft>
                <a:spcPts val="0"/>
              </a:spcAft>
              <a:buClr>
                <a:schemeClr val="accent1"/>
              </a:buClr>
              <a:buSzPts val="1500"/>
              <a:buFont typeface="Noto Sans Symbols"/>
              <a:buChar char="■"/>
              <a:defRPr b="0" i="0" sz="2000" u="none" cap="none" strike="noStrike">
                <a:solidFill>
                  <a:srgbClr val="262626"/>
                </a:solidFill>
                <a:latin typeface="Lustria"/>
                <a:ea typeface="Lustria"/>
                <a:cs typeface="Lustria"/>
                <a:sym typeface="Lustria"/>
              </a:defRPr>
            </a:lvl1pPr>
            <a:lvl2pPr indent="-314325" lvl="1" marL="9144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3pPr>
            <a:lvl4pPr indent="-314325" lvl="3" marL="18288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9pPr>
          </a:lstStyle>
          <a:p/>
        </p:txBody>
      </p:sp>
      <p:sp>
        <p:nvSpPr>
          <p:cNvPr id="26" name="Shape 26"/>
          <p:cNvSpPr txBox="1"/>
          <p:nvPr>
            <p:ph idx="10" type="dt"/>
          </p:nvPr>
        </p:nvSpPr>
        <p:spPr>
          <a:xfrm>
            <a:off x="6689725" y="6492875"/>
            <a:ext cx="2133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27" name="Shape 27"/>
          <p:cNvSpPr txBox="1"/>
          <p:nvPr>
            <p:ph idx="11" type="ftr"/>
          </p:nvPr>
        </p:nvSpPr>
        <p:spPr>
          <a:xfrm>
            <a:off x="317500" y="6492875"/>
            <a:ext cx="34163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28" name="Shape 28"/>
          <p:cNvSpPr txBox="1"/>
          <p:nvPr>
            <p:ph idx="12" type="sldNum"/>
          </p:nvPr>
        </p:nvSpPr>
        <p:spPr>
          <a:xfrm>
            <a:off x="379412" y="6149975"/>
            <a:ext cx="5334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1pPr>
            <a:lvl2pPr indent="0" lvl="1"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2pPr>
            <a:lvl3pPr indent="0" lvl="2"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3pPr>
            <a:lvl4pPr indent="0" lvl="3"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4pPr>
            <a:lvl5pPr indent="0" lvl="4"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5pPr>
            <a:lvl6pPr indent="0" lvl="5"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6pPr>
            <a:lvl7pPr indent="0" lvl="6"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7pPr>
            <a:lvl8pPr indent="0" lvl="7"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8pPr>
            <a:lvl9pPr indent="0" lvl="8"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29" name="Shape 29"/>
          <p:cNvSpPr txBox="1"/>
          <p:nvPr/>
        </p:nvSpPr>
        <p:spPr>
          <a:xfrm>
            <a:off x="320675" y="320675"/>
            <a:ext cx="8502650" cy="6216650"/>
          </a:xfrm>
          <a:prstGeom prst="rect">
            <a:avLst/>
          </a:prstGeom>
          <a:noFill/>
          <a:ln cap="flat" cmpd="sng" w="12700">
            <a:solidFill>
              <a:srgbClr val="A6A6A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30" name="Shape 30"/>
          <p:cNvSpPr txBox="1"/>
          <p:nvPr/>
        </p:nvSpPr>
        <p:spPr>
          <a:xfrm>
            <a:off x="457200" y="1841500"/>
            <a:ext cx="8229600" cy="11906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9" name="Shape 79"/>
        <p:cNvGrpSpPr/>
        <p:nvPr/>
      </p:nvGrpSpPr>
      <p:grpSpPr>
        <a:xfrm>
          <a:off x="0" y="0"/>
          <a:ext cx="0" cy="0"/>
          <a:chOff x="0" y="0"/>
          <a:chExt cx="0" cy="0"/>
        </a:xfrm>
      </p:grpSpPr>
      <p:sp>
        <p:nvSpPr>
          <p:cNvPr id="80" name="Shape 80"/>
          <p:cNvSpPr txBox="1"/>
          <p:nvPr/>
        </p:nvSpPr>
        <p:spPr>
          <a:xfrm>
            <a:off x="355600" y="566737"/>
            <a:ext cx="8396287" cy="25971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81" name="Shape 81"/>
          <p:cNvSpPr txBox="1"/>
          <p:nvPr/>
        </p:nvSpPr>
        <p:spPr>
          <a:xfrm>
            <a:off x="320675" y="320675"/>
            <a:ext cx="8502650" cy="6216650"/>
          </a:xfrm>
          <a:prstGeom prst="rect">
            <a:avLst/>
          </a:prstGeom>
          <a:noFill/>
          <a:ln cap="flat" cmpd="sng" w="12700">
            <a:solidFill>
              <a:srgbClr val="A6A6A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82" name="Shape 82"/>
          <p:cNvSpPr txBox="1"/>
          <p:nvPr/>
        </p:nvSpPr>
        <p:spPr>
          <a:xfrm>
            <a:off x="457200" y="457200"/>
            <a:ext cx="8229600" cy="11906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83" name="Shape 83"/>
          <p:cNvSpPr txBox="1"/>
          <p:nvPr>
            <p:ph type="title"/>
          </p:nvPr>
        </p:nvSpPr>
        <p:spPr>
          <a:xfrm>
            <a:off x="658812" y="455612"/>
            <a:ext cx="7824787" cy="1323975"/>
          </a:xfrm>
          <a:prstGeom prst="rect">
            <a:avLst/>
          </a:prstGeom>
          <a:noFill/>
          <a:ln>
            <a:noFill/>
          </a:ln>
        </p:spPr>
        <p:txBody>
          <a:bodyPr anchorCtr="0" anchor="b" bIns="91425" lIns="91425" spcFirstLastPara="1" rIns="91425" wrap="square" tIns="91425"/>
          <a:lstStyle>
            <a:lvl1pPr lvl="0" marR="0" rtl="0" algn="r">
              <a:lnSpc>
                <a:spcPct val="103846"/>
              </a:lnSpc>
              <a:spcBef>
                <a:spcPts val="0"/>
              </a:spcBef>
              <a:spcAft>
                <a:spcPts val="0"/>
              </a:spcAft>
              <a:buClr>
                <a:schemeClr val="lt1"/>
              </a:buClr>
              <a:buSzPts val="5200"/>
              <a:buFont typeface="Lustria"/>
              <a:buNone/>
              <a:defRPr b="0" i="0" sz="5200" u="none" cap="none" strike="noStrike">
                <a:solidFill>
                  <a:schemeClr val="lt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4" name="Shape 84"/>
          <p:cNvSpPr txBox="1"/>
          <p:nvPr>
            <p:ph idx="1" type="body"/>
          </p:nvPr>
        </p:nvSpPr>
        <p:spPr>
          <a:xfrm>
            <a:off x="2286000" y="2286000"/>
            <a:ext cx="6197600" cy="3840162"/>
          </a:xfrm>
          <a:prstGeom prst="rect">
            <a:avLst/>
          </a:prstGeom>
          <a:noFill/>
          <a:ln>
            <a:noFill/>
          </a:ln>
        </p:spPr>
        <p:txBody>
          <a:bodyPr anchorCtr="0" anchor="t" bIns="91425" lIns="91425" spcFirstLastPara="1" rIns="91425" wrap="square" tIns="91425"/>
          <a:lstStyle>
            <a:lvl1pPr indent="-323850" lvl="0" marL="457200" marR="0" rtl="0" algn="l">
              <a:spcBef>
                <a:spcPts val="1800"/>
              </a:spcBef>
              <a:spcAft>
                <a:spcPts val="0"/>
              </a:spcAft>
              <a:buClr>
                <a:schemeClr val="accent1"/>
              </a:buClr>
              <a:buSzPts val="1500"/>
              <a:buFont typeface="Noto Sans Symbols"/>
              <a:buChar char="■"/>
              <a:defRPr b="0" i="0" sz="2000" u="none" cap="none" strike="noStrike">
                <a:solidFill>
                  <a:srgbClr val="262626"/>
                </a:solidFill>
                <a:latin typeface="Lustria"/>
                <a:ea typeface="Lustria"/>
                <a:cs typeface="Lustria"/>
                <a:sym typeface="Lustria"/>
              </a:defRPr>
            </a:lvl1pPr>
            <a:lvl2pPr indent="-314325" lvl="1" marL="9144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3pPr>
            <a:lvl4pPr indent="-314325" lvl="3" marL="18288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262626"/>
                </a:solidFill>
                <a:latin typeface="Lustria"/>
                <a:ea typeface="Lustria"/>
                <a:cs typeface="Lustria"/>
                <a:sym typeface="Lustria"/>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Lustria"/>
                <a:ea typeface="Lustria"/>
                <a:cs typeface="Lustria"/>
                <a:sym typeface="Lustria"/>
              </a:defRPr>
            </a:lvl9pPr>
          </a:lstStyle>
          <a:p/>
        </p:txBody>
      </p:sp>
      <p:sp>
        <p:nvSpPr>
          <p:cNvPr id="85" name="Shape 85"/>
          <p:cNvSpPr txBox="1"/>
          <p:nvPr>
            <p:ph idx="10" type="dt"/>
          </p:nvPr>
        </p:nvSpPr>
        <p:spPr>
          <a:xfrm>
            <a:off x="6689725" y="6492875"/>
            <a:ext cx="21336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6" name="Shape 86"/>
          <p:cNvSpPr txBox="1"/>
          <p:nvPr>
            <p:ph idx="11" type="ftr"/>
          </p:nvPr>
        </p:nvSpPr>
        <p:spPr>
          <a:xfrm>
            <a:off x="317500" y="6492875"/>
            <a:ext cx="3416300"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2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7" name="Shape 87"/>
          <p:cNvSpPr txBox="1"/>
          <p:nvPr>
            <p:ph idx="12" type="sldNum"/>
          </p:nvPr>
        </p:nvSpPr>
        <p:spPr>
          <a:xfrm>
            <a:off x="379412" y="6149975"/>
            <a:ext cx="533400" cy="365125"/>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1pPr>
            <a:lvl2pPr indent="0" lvl="1"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2pPr>
            <a:lvl3pPr indent="0" lvl="2"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3pPr>
            <a:lvl4pPr indent="0" lvl="3"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4pPr>
            <a:lvl5pPr indent="0" lvl="4"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5pPr>
            <a:lvl6pPr indent="0" lvl="5"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6pPr>
            <a:lvl7pPr indent="0" lvl="6"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7pPr>
            <a:lvl8pPr indent="0" lvl="7"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8pPr>
            <a:lvl9pPr indent="0" lvl="8" marL="0" marR="0" rtl="0" algn="l">
              <a:lnSpc>
                <a:spcPct val="100000"/>
              </a:lnSpc>
              <a:spcBef>
                <a:spcPts val="0"/>
              </a:spcBef>
              <a:spcAft>
                <a:spcPts val="0"/>
              </a:spcAft>
              <a:buClr>
                <a:schemeClr val="accent1"/>
              </a:buClr>
              <a:buSzPts val="1800"/>
              <a:buFont typeface="Calibri"/>
              <a:buNone/>
              <a:defRPr b="0" i="0" sz="1800" u="none">
                <a:solidFill>
                  <a:schemeClr val="accent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3.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jp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5" name="Shape 95"/>
        <p:cNvGrpSpPr/>
        <p:nvPr/>
      </p:nvGrpSpPr>
      <p:grpSpPr>
        <a:xfrm>
          <a:off x="0" y="0"/>
          <a:ext cx="0" cy="0"/>
          <a:chOff x="0" y="0"/>
          <a:chExt cx="0" cy="0"/>
        </a:xfrm>
      </p:grpSpPr>
      <p:sp>
        <p:nvSpPr>
          <p:cNvPr id="96" name="Shape 96"/>
          <p:cNvSpPr txBox="1"/>
          <p:nvPr>
            <p:ph type="ctrTitle"/>
          </p:nvPr>
        </p:nvSpPr>
        <p:spPr>
          <a:xfrm>
            <a:off x="-685800" y="663575"/>
            <a:ext cx="7772400" cy="1470025"/>
          </a:xfrm>
          <a:prstGeom prst="rect">
            <a:avLst/>
          </a:prstGeom>
          <a:noFill/>
          <a:ln>
            <a:noFill/>
          </a:ln>
        </p:spPr>
        <p:txBody>
          <a:bodyPr anchorCtr="0" anchor="b" bIns="0" lIns="91425" spcFirstLastPara="1" rIns="91425" wrap="square" tIns="0">
            <a:noAutofit/>
          </a:bodyPr>
          <a:lstStyle/>
          <a:p>
            <a:pPr indent="0" lvl="0" marL="0" marR="0" rtl="0" algn="r">
              <a:lnSpc>
                <a:spcPct val="108695"/>
              </a:lnSpc>
              <a:spcBef>
                <a:spcPts val="0"/>
              </a:spcBef>
              <a:spcAft>
                <a:spcPts val="0"/>
              </a:spcAft>
              <a:buClr>
                <a:schemeClr val="accent1"/>
              </a:buClr>
              <a:buSzPts val="4600"/>
              <a:buFont typeface="Lustria"/>
              <a:buNone/>
            </a:pPr>
            <a:r>
              <a:rPr b="0" i="0" lang="en-US" sz="4600" u="none" cap="none" strike="noStrike">
                <a:solidFill>
                  <a:schemeClr val="accent1"/>
                </a:solidFill>
                <a:latin typeface="Lustria"/>
                <a:ea typeface="Lustria"/>
                <a:cs typeface="Lustria"/>
                <a:sym typeface="Lustria"/>
              </a:rPr>
              <a:t>Napoleon’s Russian Campaign</a:t>
            </a:r>
            <a:endParaRPr/>
          </a:p>
        </p:txBody>
      </p:sp>
      <p:pic>
        <p:nvPicPr>
          <p:cNvPr id="97" name="Shape 97"/>
          <p:cNvPicPr preferRelativeResize="0"/>
          <p:nvPr/>
        </p:nvPicPr>
        <p:blipFill rotWithShape="1">
          <a:blip r:embed="rId3">
            <a:alphaModFix/>
          </a:blip>
          <a:srcRect b="0" l="0" r="0" t="0"/>
          <a:stretch/>
        </p:blipFill>
        <p:spPr>
          <a:xfrm>
            <a:off x="152400" y="6248400"/>
            <a:ext cx="381000" cy="381000"/>
          </a:xfrm>
          <a:prstGeom prst="rect">
            <a:avLst/>
          </a:prstGeom>
          <a:noFill/>
          <a:ln>
            <a:noFill/>
          </a:ln>
        </p:spPr>
      </p:pic>
      <p:pic>
        <p:nvPicPr>
          <p:cNvPr descr="800px-Crossing_the_Neman_in_Russia_1812_by_Clark" id="98" name="Shape 98"/>
          <p:cNvPicPr preferRelativeResize="0"/>
          <p:nvPr/>
        </p:nvPicPr>
        <p:blipFill rotWithShape="1">
          <a:blip r:embed="rId4">
            <a:alphaModFix/>
          </a:blip>
          <a:srcRect b="0" l="0" r="0" t="0"/>
          <a:stretch/>
        </p:blipFill>
        <p:spPr>
          <a:xfrm>
            <a:off x="1981200" y="2209800"/>
            <a:ext cx="5562600" cy="4032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6" name="Shape 156"/>
        <p:cNvGrpSpPr/>
        <p:nvPr/>
      </p:nvGrpSpPr>
      <p:grpSpPr>
        <a:xfrm>
          <a:off x="0" y="0"/>
          <a:ext cx="0" cy="0"/>
          <a:chOff x="0" y="0"/>
          <a:chExt cx="0" cy="0"/>
        </a:xfrm>
      </p:grpSpPr>
      <p:sp>
        <p:nvSpPr>
          <p:cNvPr id="157" name="Shape 157"/>
          <p:cNvSpPr txBox="1"/>
          <p:nvPr>
            <p:ph type="title"/>
          </p:nvPr>
        </p:nvSpPr>
        <p:spPr>
          <a:xfrm>
            <a:off x="-1981200" y="0"/>
            <a:ext cx="8229600" cy="639762"/>
          </a:xfrm>
          <a:prstGeom prst="rect">
            <a:avLst/>
          </a:prstGeom>
          <a:noFill/>
          <a:ln>
            <a:noFill/>
          </a:ln>
        </p:spPr>
        <p:txBody>
          <a:bodyPr anchorCtr="0" anchor="b" bIns="0" lIns="91425" spcFirstLastPara="1" rIns="91425" wrap="square" tIns="0">
            <a:noAutofit/>
          </a:bodyPr>
          <a:lstStyle/>
          <a:p>
            <a:pPr indent="0" lvl="0" marL="0" marR="0" rtl="0" algn="r">
              <a:lnSpc>
                <a:spcPct val="135000"/>
              </a:lnSpc>
              <a:spcBef>
                <a:spcPts val="0"/>
              </a:spcBef>
              <a:spcAft>
                <a:spcPts val="0"/>
              </a:spcAft>
              <a:buClr>
                <a:schemeClr val="dk1"/>
              </a:buClr>
              <a:buSzPts val="4000"/>
              <a:buFont typeface="Lustria"/>
              <a:buNone/>
            </a:pPr>
            <a:r>
              <a:rPr b="0" i="0" lang="en-US" sz="4000" u="none" cap="none" strike="noStrike">
                <a:solidFill>
                  <a:schemeClr val="dk1"/>
                </a:solidFill>
                <a:latin typeface="Lustria"/>
                <a:ea typeface="Lustria"/>
                <a:cs typeface="Lustria"/>
                <a:sym typeface="Lustria"/>
              </a:rPr>
              <a:t>Smolensk</a:t>
            </a:r>
            <a:endParaRPr/>
          </a:p>
        </p:txBody>
      </p:sp>
      <p:pic>
        <p:nvPicPr>
          <p:cNvPr descr="image?id=75087&amp;rendTypeId=4" id="158" name="Shape 158"/>
          <p:cNvPicPr preferRelativeResize="0"/>
          <p:nvPr/>
        </p:nvPicPr>
        <p:blipFill rotWithShape="1">
          <a:blip r:embed="rId3">
            <a:alphaModFix/>
          </a:blip>
          <a:srcRect b="0" l="0" r="0" t="0"/>
          <a:stretch/>
        </p:blipFill>
        <p:spPr>
          <a:xfrm>
            <a:off x="0" y="711200"/>
            <a:ext cx="9144000" cy="6146800"/>
          </a:xfrm>
          <a:prstGeom prst="rect">
            <a:avLst/>
          </a:prstGeom>
          <a:noFill/>
          <a:ln>
            <a:noFill/>
          </a:ln>
        </p:spPr>
      </p:pic>
      <p:sp>
        <p:nvSpPr>
          <p:cNvPr id="159" name="Shape 159"/>
          <p:cNvSpPr/>
          <p:nvPr/>
        </p:nvSpPr>
        <p:spPr>
          <a:xfrm>
            <a:off x="4619625" y="2998787"/>
            <a:ext cx="1176337" cy="666750"/>
          </a:xfrm>
          <a:custGeom>
            <a:pathLst>
              <a:path extrusionOk="0" h="1853" w="3271">
                <a:moveTo>
                  <a:pt x="2394" y="387"/>
                </a:moveTo>
                <a:cubicBezTo>
                  <a:pt x="2329" y="349"/>
                  <a:pt x="2304" y="325"/>
                  <a:pt x="2228" y="316"/>
                </a:cubicBezTo>
                <a:cubicBezTo>
                  <a:pt x="1876" y="276"/>
                  <a:pt x="1493" y="205"/>
                  <a:pt x="1143" y="281"/>
                </a:cubicBezTo>
                <a:cubicBezTo>
                  <a:pt x="776" y="361"/>
                  <a:pt x="458" y="576"/>
                  <a:pt x="270" y="904"/>
                </a:cubicBezTo>
                <a:cubicBezTo>
                  <a:pt x="208" y="1013"/>
                  <a:pt x="175" y="1125"/>
                  <a:pt x="220" y="1247"/>
                </a:cubicBezTo>
                <a:cubicBezTo>
                  <a:pt x="307" y="1482"/>
                  <a:pt x="590" y="1591"/>
                  <a:pt x="811" y="1649"/>
                </a:cubicBezTo>
                <a:cubicBezTo>
                  <a:pt x="1126" y="1732"/>
                  <a:pt x="1476" y="1773"/>
                  <a:pt x="1801" y="1755"/>
                </a:cubicBezTo>
                <a:cubicBezTo>
                  <a:pt x="2115" y="1737"/>
                  <a:pt x="2472" y="1672"/>
                  <a:pt x="2752" y="1523"/>
                </a:cubicBezTo>
                <a:cubicBezTo>
                  <a:pt x="2928" y="1429"/>
                  <a:pt x="3071" y="1286"/>
                  <a:pt x="3127" y="1092"/>
                </a:cubicBezTo>
                <a:cubicBezTo>
                  <a:pt x="3177" y="916"/>
                  <a:pt x="3135" y="695"/>
                  <a:pt x="3017" y="555"/>
                </a:cubicBezTo>
                <a:cubicBezTo>
                  <a:pt x="2927" y="449"/>
                  <a:pt x="2790" y="395"/>
                  <a:pt x="2666" y="339"/>
                </a:cubicBezTo>
                <a:cubicBezTo>
                  <a:pt x="2283" y="167"/>
                  <a:pt x="1872" y="137"/>
                  <a:pt x="1459" y="196"/>
                </a:cubicBezTo>
                <a:cubicBezTo>
                  <a:pt x="1019" y="258"/>
                  <a:pt x="458" y="447"/>
                  <a:pt x="172" y="810"/>
                </a:cubicBezTo>
                <a:cubicBezTo>
                  <a:pt x="126" y="868"/>
                  <a:pt x="138" y="901"/>
                  <a:pt x="117" y="961"/>
                </a:cubicBezTo>
                <a:cubicBezTo>
                  <a:pt x="166" y="1063"/>
                  <a:pt x="217" y="1141"/>
                  <a:pt x="307" y="1217"/>
                </a:cubicBezTo>
                <a:cubicBezTo>
                  <a:pt x="830" y="1657"/>
                  <a:pt x="1667" y="1746"/>
                  <a:pt x="2311" y="1587"/>
                </a:cubicBezTo>
                <a:cubicBezTo>
                  <a:pt x="2615" y="1512"/>
                  <a:pt x="3095" y="1331"/>
                  <a:pt x="3224" y="1009"/>
                </a:cubicBezTo>
                <a:cubicBezTo>
                  <a:pt x="3304" y="810"/>
                  <a:pt x="3253" y="668"/>
                  <a:pt x="3117" y="514"/>
                </a:cubicBezTo>
                <a:cubicBezTo>
                  <a:pt x="2778" y="130"/>
                  <a:pt x="2119" y="120"/>
                  <a:pt x="1659" y="180"/>
                </a:cubicBezTo>
                <a:cubicBezTo>
                  <a:pt x="1282" y="229"/>
                  <a:pt x="810" y="325"/>
                  <a:pt x="491" y="545"/>
                </a:cubicBezTo>
                <a:cubicBezTo>
                  <a:pt x="396" y="611"/>
                  <a:pt x="362" y="677"/>
                  <a:pt x="320" y="778"/>
                </a:cubicBezTo>
                <a:cubicBezTo>
                  <a:pt x="349" y="914"/>
                  <a:pt x="383" y="993"/>
                  <a:pt x="481" y="1102"/>
                </a:cubicBezTo>
                <a:cubicBezTo>
                  <a:pt x="758" y="1412"/>
                  <a:pt x="1115" y="1585"/>
                  <a:pt x="1528" y="1627"/>
                </a:cubicBezTo>
                <a:cubicBezTo>
                  <a:pt x="1996" y="1675"/>
                  <a:pt x="2519" y="1580"/>
                  <a:pt x="2922" y="1331"/>
                </a:cubicBezTo>
                <a:cubicBezTo>
                  <a:pt x="3119" y="1209"/>
                  <a:pt x="3213" y="1077"/>
                  <a:pt x="3270" y="863"/>
                </a:cubicBezTo>
                <a:cubicBezTo>
                  <a:pt x="3212" y="702"/>
                  <a:pt x="3148" y="615"/>
                  <a:pt x="2996" y="517"/>
                </a:cubicBezTo>
                <a:cubicBezTo>
                  <a:pt x="2628" y="280"/>
                  <a:pt x="2171" y="173"/>
                  <a:pt x="1736" y="191"/>
                </a:cubicBezTo>
                <a:cubicBezTo>
                  <a:pt x="1318" y="208"/>
                  <a:pt x="877" y="331"/>
                  <a:pt x="508" y="529"/>
                </a:cubicBezTo>
                <a:cubicBezTo>
                  <a:pt x="301" y="640"/>
                  <a:pt x="66" y="818"/>
                  <a:pt x="77" y="1079"/>
                </a:cubicBezTo>
                <a:cubicBezTo>
                  <a:pt x="87" y="1331"/>
                  <a:pt x="332" y="1485"/>
                  <a:pt x="543" y="1562"/>
                </a:cubicBezTo>
                <a:cubicBezTo>
                  <a:pt x="1052" y="1749"/>
                  <a:pt x="1604" y="1790"/>
                  <a:pt x="2131" y="1662"/>
                </a:cubicBezTo>
                <a:cubicBezTo>
                  <a:pt x="2525" y="1566"/>
                  <a:pt x="2967" y="1380"/>
                  <a:pt x="3167" y="1002"/>
                </a:cubicBezTo>
                <a:cubicBezTo>
                  <a:pt x="3271" y="805"/>
                  <a:pt x="3240" y="617"/>
                  <a:pt x="3086" y="462"/>
                </a:cubicBezTo>
                <a:cubicBezTo>
                  <a:pt x="2836" y="210"/>
                  <a:pt x="2368" y="102"/>
                  <a:pt x="2031" y="60"/>
                </a:cubicBezTo>
                <a:cubicBezTo>
                  <a:pt x="1513" y="-5"/>
                  <a:pt x="894" y="115"/>
                  <a:pt x="483" y="454"/>
                </a:cubicBezTo>
                <a:cubicBezTo>
                  <a:pt x="399" y="523"/>
                  <a:pt x="307" y="621"/>
                  <a:pt x="278" y="730"/>
                </a:cubicBezTo>
                <a:cubicBezTo>
                  <a:pt x="210" y="990"/>
                  <a:pt x="323" y="1204"/>
                  <a:pt x="515" y="1381"/>
                </a:cubicBezTo>
                <a:cubicBezTo>
                  <a:pt x="1055" y="1878"/>
                  <a:pt x="1910" y="1910"/>
                  <a:pt x="2556" y="1624"/>
                </a:cubicBezTo>
                <a:cubicBezTo>
                  <a:pt x="2811" y="1511"/>
                  <a:pt x="3115" y="1328"/>
                  <a:pt x="3214" y="1051"/>
                </a:cubicBezTo>
                <a:cubicBezTo>
                  <a:pt x="3299" y="816"/>
                  <a:pt x="3151" y="607"/>
                  <a:pt x="2964" y="477"/>
                </a:cubicBezTo>
                <a:cubicBezTo>
                  <a:pt x="2460" y="128"/>
                  <a:pt x="1739" y="133"/>
                  <a:pt x="1165" y="251"/>
                </a:cubicBezTo>
                <a:cubicBezTo>
                  <a:pt x="856" y="315"/>
                  <a:pt x="538" y="411"/>
                  <a:pt x="267" y="574"/>
                </a:cubicBezTo>
                <a:cubicBezTo>
                  <a:pt x="143" y="648"/>
                  <a:pt x="54" y="736"/>
                  <a:pt x="7" y="873"/>
                </a:cubicBezTo>
                <a:cubicBezTo>
                  <a:pt x="5" y="896"/>
                  <a:pt x="2" y="918"/>
                  <a:pt x="0" y="941"/>
                </a:cubicBezTo>
                <a:cubicBezTo>
                  <a:pt x="68" y="1183"/>
                  <a:pt x="172" y="1329"/>
                  <a:pt x="391" y="1474"/>
                </a:cubicBezTo>
                <a:cubicBezTo>
                  <a:pt x="977" y="1861"/>
                  <a:pt x="1917" y="2037"/>
                  <a:pt x="2546" y="1646"/>
                </a:cubicBezTo>
                <a:cubicBezTo>
                  <a:pt x="2875" y="1442"/>
                  <a:pt x="3114" y="1032"/>
                  <a:pt x="3002" y="642"/>
                </a:cubicBezTo>
                <a:cubicBezTo>
                  <a:pt x="2915" y="338"/>
                  <a:pt x="2639" y="142"/>
                  <a:pt x="2346" y="63"/>
                </a:cubicBezTo>
                <a:cubicBezTo>
                  <a:pt x="2002" y="-30"/>
                  <a:pt x="1643" y="0"/>
                  <a:pt x="1296" y="47"/>
                </a:cubicBezTo>
              </a:path>
            </a:pathLst>
          </a:custGeom>
          <a:noFill/>
          <a:ln cap="rnd" cmpd="sng" w="190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title"/>
          </p:nvPr>
        </p:nvSpPr>
        <p:spPr>
          <a:xfrm>
            <a:off x="658812" y="455612"/>
            <a:ext cx="7824900" cy="13239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US"/>
              <a:t>Lets hear fom...</a:t>
            </a:r>
            <a:endParaRPr/>
          </a:p>
        </p:txBody>
      </p:sp>
      <p:sp>
        <p:nvSpPr>
          <p:cNvPr id="165" name="Shape 165"/>
          <p:cNvSpPr txBox="1"/>
          <p:nvPr>
            <p:ph idx="1" type="body"/>
          </p:nvPr>
        </p:nvSpPr>
        <p:spPr>
          <a:xfrm>
            <a:off x="2181875" y="2286000"/>
            <a:ext cx="6197700" cy="3840300"/>
          </a:xfrm>
          <a:prstGeom prst="rect">
            <a:avLst/>
          </a:prstGeom>
        </p:spPr>
        <p:txBody>
          <a:bodyPr anchorCtr="0" anchor="t" bIns="91425" lIns="91425" spcFirstLastPara="1" rIns="91425" wrap="square" tIns="91425">
            <a:noAutofit/>
          </a:bodyPr>
          <a:lstStyle/>
          <a:p>
            <a:pPr indent="0" lvl="0" marL="0" rtl="0">
              <a:spcBef>
                <a:spcPts val="1800"/>
              </a:spcBef>
              <a:spcAft>
                <a:spcPts val="0"/>
              </a:spcAft>
              <a:buNone/>
            </a:pPr>
            <a:r>
              <a:rPr lang="en-US"/>
              <a:t>Jean- Paul and Pierre </a:t>
            </a:r>
            <a:r>
              <a:rPr lang="en-US"/>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9" name="Shape 169"/>
        <p:cNvGrpSpPr/>
        <p:nvPr/>
      </p:nvGrpSpPr>
      <p:grpSpPr>
        <a:xfrm>
          <a:off x="0" y="0"/>
          <a:ext cx="0" cy="0"/>
          <a:chOff x="0" y="0"/>
          <a:chExt cx="0" cy="0"/>
        </a:xfrm>
      </p:grpSpPr>
      <p:sp>
        <p:nvSpPr>
          <p:cNvPr id="170" name="Shape 170"/>
          <p:cNvSpPr txBox="1"/>
          <p:nvPr>
            <p:ph type="title"/>
          </p:nvPr>
        </p:nvSpPr>
        <p:spPr>
          <a:xfrm>
            <a:off x="457200" y="0"/>
            <a:ext cx="8229600" cy="639762"/>
          </a:xfrm>
          <a:prstGeom prst="rect">
            <a:avLst/>
          </a:prstGeom>
          <a:noFill/>
          <a:ln>
            <a:noFill/>
          </a:ln>
        </p:spPr>
        <p:txBody>
          <a:bodyPr anchorCtr="0" anchor="b" bIns="0" lIns="91425" spcFirstLastPara="1" rIns="91425" wrap="square" tIns="0">
            <a:noAutofit/>
          </a:bodyPr>
          <a:lstStyle/>
          <a:p>
            <a:pPr indent="0" lvl="0" marL="0" marR="0" rtl="0" algn="r">
              <a:lnSpc>
                <a:spcPct val="135000"/>
              </a:lnSpc>
              <a:spcBef>
                <a:spcPts val="0"/>
              </a:spcBef>
              <a:spcAft>
                <a:spcPts val="0"/>
              </a:spcAft>
              <a:buClr>
                <a:srgbClr val="000090"/>
              </a:buClr>
              <a:buSzPts val="4000"/>
              <a:buFont typeface="Lustria"/>
              <a:buNone/>
            </a:pPr>
            <a:r>
              <a:rPr b="0" i="0" lang="en-US" sz="4000" u="none" cap="none" strike="noStrike">
                <a:solidFill>
                  <a:srgbClr val="000090"/>
                </a:solidFill>
                <a:latin typeface="Lustria"/>
                <a:ea typeface="Lustria"/>
                <a:cs typeface="Lustria"/>
                <a:sym typeface="Lustria"/>
              </a:rPr>
              <a:t>Battle of Borodino</a:t>
            </a:r>
            <a:endParaRPr/>
          </a:p>
        </p:txBody>
      </p:sp>
      <p:pic>
        <p:nvPicPr>
          <p:cNvPr descr="image?id=75087&amp;rendTypeId=4" id="171" name="Shape 171"/>
          <p:cNvPicPr preferRelativeResize="0"/>
          <p:nvPr/>
        </p:nvPicPr>
        <p:blipFill rotWithShape="1">
          <a:blip r:embed="rId3">
            <a:alphaModFix/>
          </a:blip>
          <a:srcRect b="0" l="0" r="0" t="0"/>
          <a:stretch/>
        </p:blipFill>
        <p:spPr>
          <a:xfrm>
            <a:off x="0" y="711200"/>
            <a:ext cx="9144000" cy="6146800"/>
          </a:xfrm>
          <a:prstGeom prst="rect">
            <a:avLst/>
          </a:prstGeom>
          <a:noFill/>
          <a:ln>
            <a:noFill/>
          </a:ln>
        </p:spPr>
      </p:pic>
      <p:sp>
        <p:nvSpPr>
          <p:cNvPr id="172" name="Shape 172"/>
          <p:cNvSpPr/>
          <p:nvPr/>
        </p:nvSpPr>
        <p:spPr>
          <a:xfrm>
            <a:off x="5694362" y="1446212"/>
            <a:ext cx="1808162" cy="1257300"/>
          </a:xfrm>
          <a:custGeom>
            <a:pathLst>
              <a:path extrusionOk="0" h="3494" w="5021">
                <a:moveTo>
                  <a:pt x="1132" y="1612"/>
                </a:moveTo>
                <a:cubicBezTo>
                  <a:pt x="1108" y="1589"/>
                  <a:pt x="1084" y="1565"/>
                  <a:pt x="1060" y="1542"/>
                </a:cubicBezTo>
                <a:cubicBezTo>
                  <a:pt x="1064" y="1572"/>
                  <a:pt x="1067" y="1604"/>
                  <a:pt x="1073" y="1635"/>
                </a:cubicBezTo>
                <a:cubicBezTo>
                  <a:pt x="1082" y="1683"/>
                  <a:pt x="1088" y="1732"/>
                  <a:pt x="1095" y="1781"/>
                </a:cubicBezTo>
                <a:cubicBezTo>
                  <a:pt x="1104" y="1843"/>
                  <a:pt x="1112" y="1905"/>
                  <a:pt x="1123" y="1967"/>
                </a:cubicBezTo>
                <a:cubicBezTo>
                  <a:pt x="1132" y="2020"/>
                  <a:pt x="1143" y="2072"/>
                  <a:pt x="1152" y="2125"/>
                </a:cubicBezTo>
                <a:cubicBezTo>
                  <a:pt x="1157" y="2157"/>
                  <a:pt x="1162" y="2188"/>
                  <a:pt x="1168" y="2220"/>
                </a:cubicBezTo>
                <a:cubicBezTo>
                  <a:pt x="1152" y="2189"/>
                  <a:pt x="1137" y="2157"/>
                  <a:pt x="1125" y="2124"/>
                </a:cubicBezTo>
                <a:cubicBezTo>
                  <a:pt x="1090" y="2027"/>
                  <a:pt x="1063" y="1927"/>
                  <a:pt x="1045" y="1825"/>
                </a:cubicBezTo>
                <a:cubicBezTo>
                  <a:pt x="1030" y="1738"/>
                  <a:pt x="1025" y="1652"/>
                  <a:pt x="1030" y="1564"/>
                </a:cubicBezTo>
                <a:cubicBezTo>
                  <a:pt x="1034" y="1483"/>
                  <a:pt x="1049" y="1402"/>
                  <a:pt x="1080" y="1326"/>
                </a:cubicBezTo>
                <a:cubicBezTo>
                  <a:pt x="1102" y="1272"/>
                  <a:pt x="1137" y="1215"/>
                  <a:pt x="1185" y="1180"/>
                </a:cubicBezTo>
                <a:cubicBezTo>
                  <a:pt x="1229" y="1148"/>
                  <a:pt x="1276" y="1165"/>
                  <a:pt x="1296" y="1213"/>
                </a:cubicBezTo>
                <a:cubicBezTo>
                  <a:pt x="1339" y="1315"/>
                  <a:pt x="1294" y="1433"/>
                  <a:pt x="1250" y="1525"/>
                </a:cubicBezTo>
                <a:cubicBezTo>
                  <a:pt x="1216" y="1595"/>
                  <a:pt x="1175" y="1660"/>
                  <a:pt x="1133" y="1725"/>
                </a:cubicBezTo>
                <a:cubicBezTo>
                  <a:pt x="1103" y="1771"/>
                  <a:pt x="1071" y="1816"/>
                  <a:pt x="1038" y="1859"/>
                </a:cubicBezTo>
                <a:cubicBezTo>
                  <a:pt x="1034" y="1865"/>
                  <a:pt x="1029" y="1870"/>
                  <a:pt x="1025" y="1876"/>
                </a:cubicBezTo>
                <a:cubicBezTo>
                  <a:pt x="1043" y="1831"/>
                  <a:pt x="1066" y="1811"/>
                  <a:pt x="1113" y="1790"/>
                </a:cubicBezTo>
                <a:cubicBezTo>
                  <a:pt x="1184" y="1759"/>
                  <a:pt x="1274" y="1763"/>
                  <a:pt x="1341" y="1803"/>
                </a:cubicBezTo>
                <a:cubicBezTo>
                  <a:pt x="1395" y="1836"/>
                  <a:pt x="1432" y="1894"/>
                  <a:pt x="1438" y="1957"/>
                </a:cubicBezTo>
                <a:cubicBezTo>
                  <a:pt x="1449" y="2074"/>
                  <a:pt x="1349" y="2164"/>
                  <a:pt x="1255" y="2213"/>
                </a:cubicBezTo>
                <a:cubicBezTo>
                  <a:pt x="1218" y="2232"/>
                  <a:pt x="1168" y="2252"/>
                  <a:pt x="1125" y="2252"/>
                </a:cubicBezTo>
                <a:cubicBezTo>
                  <a:pt x="1106" y="2252"/>
                  <a:pt x="1056" y="2248"/>
                  <a:pt x="1067" y="2215"/>
                </a:cubicBezTo>
                <a:cubicBezTo>
                  <a:pt x="1070" y="2205"/>
                  <a:pt x="1113" y="2181"/>
                  <a:pt x="1122" y="2174"/>
                </a:cubicBezTo>
              </a:path>
              <a:path extrusionOk="0" h="3494" w="5021">
                <a:moveTo>
                  <a:pt x="1553" y="1808"/>
                </a:moveTo>
                <a:cubicBezTo>
                  <a:pt x="1532" y="1846"/>
                  <a:pt x="1515" y="1883"/>
                  <a:pt x="1508" y="1926"/>
                </a:cubicBezTo>
                <a:cubicBezTo>
                  <a:pt x="1501" y="1975"/>
                  <a:pt x="1496" y="2031"/>
                  <a:pt x="1508" y="2080"/>
                </a:cubicBezTo>
                <a:cubicBezTo>
                  <a:pt x="1519" y="2122"/>
                  <a:pt x="1540" y="2165"/>
                  <a:pt x="1581" y="2184"/>
                </a:cubicBezTo>
                <a:cubicBezTo>
                  <a:pt x="1619" y="2202"/>
                  <a:pt x="1669" y="2197"/>
                  <a:pt x="1705" y="2179"/>
                </a:cubicBezTo>
                <a:cubicBezTo>
                  <a:pt x="1747" y="2158"/>
                  <a:pt x="1768" y="2115"/>
                  <a:pt x="1773" y="2070"/>
                </a:cubicBezTo>
                <a:cubicBezTo>
                  <a:pt x="1778" y="2018"/>
                  <a:pt x="1754" y="1960"/>
                  <a:pt x="1725" y="1918"/>
                </a:cubicBezTo>
                <a:cubicBezTo>
                  <a:pt x="1698" y="1879"/>
                  <a:pt x="1656" y="1842"/>
                  <a:pt x="1611" y="1825"/>
                </a:cubicBezTo>
                <a:cubicBezTo>
                  <a:pt x="1585" y="1815"/>
                  <a:pt x="1569" y="1818"/>
                  <a:pt x="1543" y="1823"/>
                </a:cubicBezTo>
                <a:cubicBezTo>
                  <a:pt x="1534" y="1863"/>
                  <a:pt x="1533" y="1892"/>
                  <a:pt x="1560" y="1926"/>
                </a:cubicBezTo>
                <a:cubicBezTo>
                  <a:pt x="1568" y="1934"/>
                  <a:pt x="1575" y="1941"/>
                  <a:pt x="1583" y="1949"/>
                </a:cubicBezTo>
              </a:path>
              <a:path extrusionOk="0" h="3494" w="5021">
                <a:moveTo>
                  <a:pt x="1918" y="1914"/>
                </a:moveTo>
                <a:cubicBezTo>
                  <a:pt x="1927" y="1966"/>
                  <a:pt x="1930" y="2023"/>
                  <a:pt x="1943" y="2074"/>
                </a:cubicBezTo>
                <a:cubicBezTo>
                  <a:pt x="1952" y="2110"/>
                  <a:pt x="1963" y="2143"/>
                  <a:pt x="1970" y="2180"/>
                </a:cubicBezTo>
                <a:cubicBezTo>
                  <a:pt x="1961" y="2142"/>
                  <a:pt x="1964" y="2113"/>
                  <a:pt x="1965" y="2074"/>
                </a:cubicBezTo>
                <a:cubicBezTo>
                  <a:pt x="1967" y="2020"/>
                  <a:pt x="1975" y="1968"/>
                  <a:pt x="1990" y="1916"/>
                </a:cubicBezTo>
                <a:cubicBezTo>
                  <a:pt x="2001" y="1876"/>
                  <a:pt x="2015" y="1843"/>
                  <a:pt x="2048" y="1818"/>
                </a:cubicBezTo>
                <a:cubicBezTo>
                  <a:pt x="2079" y="1795"/>
                  <a:pt x="2110" y="1832"/>
                  <a:pt x="2133" y="1851"/>
                </a:cubicBezTo>
              </a:path>
              <a:path extrusionOk="0" h="3494" w="5021">
                <a:moveTo>
                  <a:pt x="2241" y="1851"/>
                </a:moveTo>
                <a:cubicBezTo>
                  <a:pt x="2220" y="1896"/>
                  <a:pt x="2215" y="1925"/>
                  <a:pt x="2213" y="1974"/>
                </a:cubicBezTo>
                <a:cubicBezTo>
                  <a:pt x="2211" y="2021"/>
                  <a:pt x="2217" y="2065"/>
                  <a:pt x="2239" y="2107"/>
                </a:cubicBezTo>
                <a:cubicBezTo>
                  <a:pt x="2256" y="2139"/>
                  <a:pt x="2288" y="2164"/>
                  <a:pt x="2326" y="2162"/>
                </a:cubicBezTo>
                <a:cubicBezTo>
                  <a:pt x="2358" y="2160"/>
                  <a:pt x="2398" y="2133"/>
                  <a:pt x="2411" y="2104"/>
                </a:cubicBezTo>
                <a:cubicBezTo>
                  <a:pt x="2430" y="2061"/>
                  <a:pt x="2428" y="2012"/>
                  <a:pt x="2411" y="1969"/>
                </a:cubicBezTo>
                <a:cubicBezTo>
                  <a:pt x="2392" y="1920"/>
                  <a:pt x="2356" y="1882"/>
                  <a:pt x="2314" y="1851"/>
                </a:cubicBezTo>
                <a:cubicBezTo>
                  <a:pt x="2294" y="1837"/>
                  <a:pt x="2239" y="1809"/>
                  <a:pt x="2213" y="1829"/>
                </a:cubicBezTo>
                <a:cubicBezTo>
                  <a:pt x="2187" y="1849"/>
                  <a:pt x="2205" y="1918"/>
                  <a:pt x="2208" y="1941"/>
                </a:cubicBezTo>
              </a:path>
              <a:path extrusionOk="0" h="3494" w="5021">
                <a:moveTo>
                  <a:pt x="2771" y="1962"/>
                </a:moveTo>
                <a:cubicBezTo>
                  <a:pt x="2764" y="1927"/>
                  <a:pt x="2758" y="1905"/>
                  <a:pt x="2738" y="1873"/>
                </a:cubicBezTo>
                <a:cubicBezTo>
                  <a:pt x="2705" y="1820"/>
                  <a:pt x="2633" y="1770"/>
                  <a:pt x="2573" y="1810"/>
                </a:cubicBezTo>
                <a:cubicBezTo>
                  <a:pt x="2533" y="1837"/>
                  <a:pt x="2518" y="1884"/>
                  <a:pt x="2509" y="1929"/>
                </a:cubicBezTo>
                <a:cubicBezTo>
                  <a:pt x="2495" y="2001"/>
                  <a:pt x="2510" y="2096"/>
                  <a:pt x="2581" y="2134"/>
                </a:cubicBezTo>
                <a:cubicBezTo>
                  <a:pt x="2619" y="2154"/>
                  <a:pt x="2669" y="2146"/>
                  <a:pt x="2704" y="2125"/>
                </a:cubicBezTo>
                <a:cubicBezTo>
                  <a:pt x="2754" y="2096"/>
                  <a:pt x="2769" y="2042"/>
                  <a:pt x="2779" y="1989"/>
                </a:cubicBezTo>
                <a:cubicBezTo>
                  <a:pt x="2793" y="1913"/>
                  <a:pt x="2783" y="1832"/>
                  <a:pt x="2771" y="1756"/>
                </a:cubicBezTo>
                <a:cubicBezTo>
                  <a:pt x="2758" y="1674"/>
                  <a:pt x="2735" y="1594"/>
                  <a:pt x="2714" y="1514"/>
                </a:cubicBezTo>
                <a:cubicBezTo>
                  <a:pt x="2708" y="1491"/>
                  <a:pt x="2707" y="1485"/>
                  <a:pt x="2703" y="1470"/>
                </a:cubicBezTo>
                <a:cubicBezTo>
                  <a:pt x="2708" y="1514"/>
                  <a:pt x="2715" y="1558"/>
                  <a:pt x="2723" y="1602"/>
                </a:cubicBezTo>
                <a:cubicBezTo>
                  <a:pt x="2734" y="1663"/>
                  <a:pt x="2746" y="1725"/>
                  <a:pt x="2759" y="1786"/>
                </a:cubicBezTo>
                <a:cubicBezTo>
                  <a:pt x="2778" y="1875"/>
                  <a:pt x="2796" y="2023"/>
                  <a:pt x="2879" y="2080"/>
                </a:cubicBezTo>
                <a:cubicBezTo>
                  <a:pt x="2914" y="2104"/>
                  <a:pt x="2962" y="2096"/>
                  <a:pt x="2989" y="2064"/>
                </a:cubicBezTo>
                <a:cubicBezTo>
                  <a:pt x="3034" y="2010"/>
                  <a:pt x="3028" y="1913"/>
                  <a:pt x="3028" y="1848"/>
                </a:cubicBezTo>
                <a:cubicBezTo>
                  <a:pt x="3028" y="1823"/>
                  <a:pt x="3029" y="1798"/>
                  <a:pt x="3028" y="1773"/>
                </a:cubicBezTo>
                <a:cubicBezTo>
                  <a:pt x="3032" y="1816"/>
                  <a:pt x="3037" y="1859"/>
                  <a:pt x="3048" y="1901"/>
                </a:cubicBezTo>
                <a:cubicBezTo>
                  <a:pt x="3059" y="1944"/>
                  <a:pt x="3072" y="1987"/>
                  <a:pt x="3088" y="2029"/>
                </a:cubicBezTo>
                <a:cubicBezTo>
                  <a:pt x="3101" y="2061"/>
                  <a:pt x="3103" y="2107"/>
                  <a:pt x="3109" y="2041"/>
                </a:cubicBezTo>
              </a:path>
              <a:path extrusionOk="0" h="3494" w="5021">
                <a:moveTo>
                  <a:pt x="2906" y="1539"/>
                </a:moveTo>
                <a:cubicBezTo>
                  <a:pt x="2911" y="1542"/>
                  <a:pt x="2916" y="1546"/>
                  <a:pt x="2921" y="1549"/>
                </a:cubicBezTo>
              </a:path>
              <a:path extrusionOk="0" h="3494" w="5021">
                <a:moveTo>
                  <a:pt x="3234" y="1710"/>
                </a:moveTo>
                <a:cubicBezTo>
                  <a:pt x="3245" y="1770"/>
                  <a:pt x="3266" y="1826"/>
                  <a:pt x="3282" y="1884"/>
                </a:cubicBezTo>
                <a:cubicBezTo>
                  <a:pt x="3290" y="1912"/>
                  <a:pt x="3302" y="1943"/>
                  <a:pt x="3304" y="1972"/>
                </a:cubicBezTo>
                <a:cubicBezTo>
                  <a:pt x="3304" y="1995"/>
                  <a:pt x="3305" y="2000"/>
                  <a:pt x="3301" y="2014"/>
                </a:cubicBezTo>
                <a:cubicBezTo>
                  <a:pt x="3295" y="1984"/>
                  <a:pt x="3292" y="1967"/>
                  <a:pt x="3299" y="1933"/>
                </a:cubicBezTo>
                <a:cubicBezTo>
                  <a:pt x="3311" y="1877"/>
                  <a:pt x="3327" y="1819"/>
                  <a:pt x="3364" y="1775"/>
                </a:cubicBezTo>
                <a:cubicBezTo>
                  <a:pt x="3389" y="1745"/>
                  <a:pt x="3433" y="1721"/>
                  <a:pt x="3472" y="1743"/>
                </a:cubicBezTo>
                <a:cubicBezTo>
                  <a:pt x="3506" y="1763"/>
                  <a:pt x="3526" y="1807"/>
                  <a:pt x="3541" y="1841"/>
                </a:cubicBezTo>
                <a:cubicBezTo>
                  <a:pt x="3555" y="1874"/>
                  <a:pt x="3558" y="1912"/>
                  <a:pt x="3574" y="1944"/>
                </a:cubicBezTo>
                <a:cubicBezTo>
                  <a:pt x="3578" y="1950"/>
                  <a:pt x="3582" y="1956"/>
                  <a:pt x="3586" y="1962"/>
                </a:cubicBezTo>
                <a:cubicBezTo>
                  <a:pt x="3597" y="1935"/>
                  <a:pt x="3603" y="1914"/>
                  <a:pt x="3607" y="1883"/>
                </a:cubicBezTo>
                <a:cubicBezTo>
                  <a:pt x="3611" y="1852"/>
                  <a:pt x="3612" y="1822"/>
                  <a:pt x="3614" y="1791"/>
                </a:cubicBezTo>
                <a:cubicBezTo>
                  <a:pt x="3643" y="1817"/>
                  <a:pt x="3664" y="1849"/>
                  <a:pt x="3692" y="1876"/>
                </a:cubicBezTo>
                <a:cubicBezTo>
                  <a:pt x="3736" y="1919"/>
                  <a:pt x="3789" y="1954"/>
                  <a:pt x="3847" y="1976"/>
                </a:cubicBezTo>
                <a:cubicBezTo>
                  <a:pt x="3897" y="1995"/>
                  <a:pt x="3942" y="1993"/>
                  <a:pt x="3991" y="1974"/>
                </a:cubicBezTo>
                <a:cubicBezTo>
                  <a:pt x="4024" y="1961"/>
                  <a:pt x="4042" y="1937"/>
                  <a:pt x="4042" y="1901"/>
                </a:cubicBezTo>
                <a:cubicBezTo>
                  <a:pt x="4042" y="1868"/>
                  <a:pt x="4011" y="1836"/>
                  <a:pt x="3986" y="1818"/>
                </a:cubicBezTo>
                <a:cubicBezTo>
                  <a:pt x="3945" y="1789"/>
                  <a:pt x="3881" y="1773"/>
                  <a:pt x="3834" y="1798"/>
                </a:cubicBezTo>
                <a:cubicBezTo>
                  <a:pt x="3789" y="1822"/>
                  <a:pt x="3752" y="1879"/>
                  <a:pt x="3731" y="1923"/>
                </a:cubicBezTo>
                <a:cubicBezTo>
                  <a:pt x="3709" y="1970"/>
                  <a:pt x="3703" y="2026"/>
                  <a:pt x="3696" y="2077"/>
                </a:cubicBezTo>
              </a:path>
              <a:path extrusionOk="0" h="3494" w="5021">
                <a:moveTo>
                  <a:pt x="1765" y="68"/>
                </a:moveTo>
                <a:cubicBezTo>
                  <a:pt x="1722" y="52"/>
                  <a:pt x="1700" y="15"/>
                  <a:pt x="1641" y="5"/>
                </a:cubicBezTo>
                <a:cubicBezTo>
                  <a:pt x="894" y="-127"/>
                  <a:pt x="249" y="655"/>
                  <a:pt x="135" y="1308"/>
                </a:cubicBezTo>
                <a:cubicBezTo>
                  <a:pt x="41" y="1843"/>
                  <a:pt x="207" y="2362"/>
                  <a:pt x="633" y="2705"/>
                </a:cubicBezTo>
                <a:cubicBezTo>
                  <a:pt x="1109" y="3089"/>
                  <a:pt x="1731" y="3336"/>
                  <a:pt x="2339" y="3377"/>
                </a:cubicBezTo>
                <a:cubicBezTo>
                  <a:pt x="2966" y="3419"/>
                  <a:pt x="3534" y="3193"/>
                  <a:pt x="4004" y="2784"/>
                </a:cubicBezTo>
                <a:cubicBezTo>
                  <a:pt x="4268" y="2554"/>
                  <a:pt x="4461" y="2271"/>
                  <a:pt x="4405" y="1908"/>
                </a:cubicBezTo>
                <a:cubicBezTo>
                  <a:pt x="4335" y="1453"/>
                  <a:pt x="3906" y="1070"/>
                  <a:pt x="3559" y="806"/>
                </a:cubicBezTo>
                <a:cubicBezTo>
                  <a:pt x="3042" y="413"/>
                  <a:pt x="2425" y="307"/>
                  <a:pt x="1788" y="347"/>
                </a:cubicBezTo>
                <a:cubicBezTo>
                  <a:pt x="1422" y="370"/>
                  <a:pt x="1000" y="442"/>
                  <a:pt x="732" y="716"/>
                </a:cubicBezTo>
                <a:cubicBezTo>
                  <a:pt x="345" y="1113"/>
                  <a:pt x="329" y="1722"/>
                  <a:pt x="585" y="2187"/>
                </a:cubicBezTo>
                <a:cubicBezTo>
                  <a:pt x="791" y="2562"/>
                  <a:pt x="1196" y="2855"/>
                  <a:pt x="1563" y="3059"/>
                </a:cubicBezTo>
                <a:cubicBezTo>
                  <a:pt x="1999" y="3302"/>
                  <a:pt x="2537" y="3427"/>
                  <a:pt x="3036" y="3402"/>
                </a:cubicBezTo>
                <a:cubicBezTo>
                  <a:pt x="3537" y="3377"/>
                  <a:pt x="4022" y="3150"/>
                  <a:pt x="4389" y="2813"/>
                </a:cubicBezTo>
                <a:cubicBezTo>
                  <a:pt x="4702" y="2526"/>
                  <a:pt x="5001" y="2048"/>
                  <a:pt x="4849" y="1608"/>
                </a:cubicBezTo>
                <a:cubicBezTo>
                  <a:pt x="4704" y="1190"/>
                  <a:pt x="4193" y="944"/>
                  <a:pt x="3827" y="761"/>
                </a:cubicBezTo>
                <a:cubicBezTo>
                  <a:pt x="2998" y="347"/>
                  <a:pt x="1945" y="127"/>
                  <a:pt x="1037" y="410"/>
                </a:cubicBezTo>
                <a:cubicBezTo>
                  <a:pt x="677" y="522"/>
                  <a:pt x="389" y="750"/>
                  <a:pt x="295" y="1125"/>
                </a:cubicBezTo>
                <a:cubicBezTo>
                  <a:pt x="137" y="1757"/>
                  <a:pt x="396" y="2401"/>
                  <a:pt x="860" y="2830"/>
                </a:cubicBezTo>
                <a:cubicBezTo>
                  <a:pt x="1362" y="3294"/>
                  <a:pt x="2113" y="3506"/>
                  <a:pt x="2788" y="3493"/>
                </a:cubicBezTo>
                <a:cubicBezTo>
                  <a:pt x="3296" y="3484"/>
                  <a:pt x="3879" y="3356"/>
                  <a:pt x="4312" y="3084"/>
                </a:cubicBezTo>
                <a:cubicBezTo>
                  <a:pt x="4650" y="2871"/>
                  <a:pt x="4862" y="2546"/>
                  <a:pt x="4814" y="2140"/>
                </a:cubicBezTo>
                <a:cubicBezTo>
                  <a:pt x="4746" y="1563"/>
                  <a:pt x="4281" y="1079"/>
                  <a:pt x="3874" y="704"/>
                </a:cubicBezTo>
                <a:cubicBezTo>
                  <a:pt x="3290" y="167"/>
                  <a:pt x="2561" y="-70"/>
                  <a:pt x="1778" y="116"/>
                </a:cubicBezTo>
                <a:cubicBezTo>
                  <a:pt x="1113" y="274"/>
                  <a:pt x="487" y="765"/>
                  <a:pt x="387" y="1472"/>
                </a:cubicBezTo>
                <a:cubicBezTo>
                  <a:pt x="313" y="1996"/>
                  <a:pt x="570" y="2412"/>
                  <a:pt x="938" y="2755"/>
                </a:cubicBezTo>
                <a:cubicBezTo>
                  <a:pt x="1335" y="3125"/>
                  <a:pt x="1867" y="3342"/>
                  <a:pt x="2398" y="3417"/>
                </a:cubicBezTo>
                <a:cubicBezTo>
                  <a:pt x="2860" y="3482"/>
                  <a:pt x="3321" y="3483"/>
                  <a:pt x="3769" y="3340"/>
                </a:cubicBezTo>
                <a:cubicBezTo>
                  <a:pt x="4245" y="3188"/>
                  <a:pt x="4669" y="2897"/>
                  <a:pt x="4890" y="2439"/>
                </a:cubicBezTo>
                <a:cubicBezTo>
                  <a:pt x="5129" y="1944"/>
                  <a:pt x="5022" y="1406"/>
                  <a:pt x="4632" y="1028"/>
                </a:cubicBezTo>
                <a:cubicBezTo>
                  <a:pt x="3829" y="248"/>
                  <a:pt x="2488" y="30"/>
                  <a:pt x="1440" y="327"/>
                </a:cubicBezTo>
                <a:cubicBezTo>
                  <a:pt x="977" y="458"/>
                  <a:pt x="515" y="694"/>
                  <a:pt x="207" y="1070"/>
                </a:cubicBezTo>
                <a:cubicBezTo>
                  <a:pt x="123" y="1173"/>
                  <a:pt x="68" y="1280"/>
                  <a:pt x="0" y="1392"/>
                </a:cubicBezTo>
              </a:path>
            </a:pathLst>
          </a:custGeom>
          <a:noFill/>
          <a:ln cap="rnd" cmpd="sng" w="190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658812" y="455612"/>
            <a:ext cx="7824900" cy="13239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US"/>
              <a:t>Lets hear fom...</a:t>
            </a:r>
            <a:endParaRPr/>
          </a:p>
        </p:txBody>
      </p:sp>
      <p:sp>
        <p:nvSpPr>
          <p:cNvPr id="178" name="Shape 178"/>
          <p:cNvSpPr txBox="1"/>
          <p:nvPr>
            <p:ph idx="1" type="body"/>
          </p:nvPr>
        </p:nvSpPr>
        <p:spPr>
          <a:xfrm>
            <a:off x="2122375" y="2300875"/>
            <a:ext cx="6197700" cy="3840300"/>
          </a:xfrm>
          <a:prstGeom prst="rect">
            <a:avLst/>
          </a:prstGeom>
        </p:spPr>
        <p:txBody>
          <a:bodyPr anchorCtr="0" anchor="t" bIns="91425" lIns="91425" spcFirstLastPara="1" rIns="91425" wrap="square" tIns="91425">
            <a:noAutofit/>
          </a:bodyPr>
          <a:lstStyle/>
          <a:p>
            <a:pPr indent="0" lvl="0" marL="0" rtl="0">
              <a:spcBef>
                <a:spcPts val="1800"/>
              </a:spcBef>
              <a:spcAft>
                <a:spcPts val="0"/>
              </a:spcAft>
              <a:buNone/>
            </a:pPr>
            <a:r>
              <a:rPr lang="en-US"/>
              <a:t>Joseph, Frank and Bruno </a:t>
            </a:r>
            <a:r>
              <a:rPr lang="en-US"/>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2" name="Shape 182"/>
        <p:cNvGrpSpPr/>
        <p:nvPr/>
      </p:nvGrpSpPr>
      <p:grpSpPr>
        <a:xfrm>
          <a:off x="0" y="0"/>
          <a:ext cx="0" cy="0"/>
          <a:chOff x="0" y="0"/>
          <a:chExt cx="0" cy="0"/>
        </a:xfrm>
      </p:grpSpPr>
      <p:sp>
        <p:nvSpPr>
          <p:cNvPr id="183" name="Shape 183"/>
          <p:cNvSpPr txBox="1"/>
          <p:nvPr>
            <p:ph type="title"/>
          </p:nvPr>
        </p:nvSpPr>
        <p:spPr>
          <a:xfrm>
            <a:off x="-2286000" y="0"/>
            <a:ext cx="8229600" cy="639762"/>
          </a:xfrm>
          <a:prstGeom prst="rect">
            <a:avLst/>
          </a:prstGeom>
          <a:noFill/>
          <a:ln>
            <a:noFill/>
          </a:ln>
        </p:spPr>
        <p:txBody>
          <a:bodyPr anchorCtr="0" anchor="b" bIns="0" lIns="91425" spcFirstLastPara="1" rIns="91425" wrap="square" tIns="0">
            <a:noAutofit/>
          </a:bodyPr>
          <a:lstStyle/>
          <a:p>
            <a:pPr indent="0" lvl="0" marL="0" marR="0" rtl="0" algn="r">
              <a:lnSpc>
                <a:spcPct val="135000"/>
              </a:lnSpc>
              <a:spcBef>
                <a:spcPts val="0"/>
              </a:spcBef>
              <a:spcAft>
                <a:spcPts val="0"/>
              </a:spcAft>
              <a:buClr>
                <a:srgbClr val="FF6600"/>
              </a:buClr>
              <a:buSzPts val="4000"/>
              <a:buFont typeface="Lustria"/>
              <a:buNone/>
            </a:pPr>
            <a:r>
              <a:rPr b="0" i="0" lang="en-US" sz="4000" u="none" cap="none" strike="noStrike">
                <a:solidFill>
                  <a:srgbClr val="FF6600"/>
                </a:solidFill>
                <a:latin typeface="Lustria"/>
                <a:ea typeface="Lustria"/>
                <a:cs typeface="Lustria"/>
                <a:sym typeface="Lustria"/>
              </a:rPr>
              <a:t>Moscow</a:t>
            </a:r>
            <a:endParaRPr/>
          </a:p>
        </p:txBody>
      </p:sp>
      <p:pic>
        <p:nvPicPr>
          <p:cNvPr descr="image?id=75087&amp;rendTypeId=4" id="184" name="Shape 184"/>
          <p:cNvPicPr preferRelativeResize="0"/>
          <p:nvPr/>
        </p:nvPicPr>
        <p:blipFill rotWithShape="1">
          <a:blip r:embed="rId3">
            <a:alphaModFix/>
          </a:blip>
          <a:srcRect b="0" l="0" r="0" t="0"/>
          <a:stretch/>
        </p:blipFill>
        <p:spPr>
          <a:xfrm>
            <a:off x="0" y="711200"/>
            <a:ext cx="9144000" cy="6146800"/>
          </a:xfrm>
          <a:prstGeom prst="rect">
            <a:avLst/>
          </a:prstGeom>
          <a:noFill/>
          <a:ln>
            <a:noFill/>
          </a:ln>
        </p:spPr>
      </p:pic>
      <p:sp>
        <p:nvSpPr>
          <p:cNvPr id="185" name="Shape 185"/>
          <p:cNvSpPr/>
          <p:nvPr/>
        </p:nvSpPr>
        <p:spPr>
          <a:xfrm>
            <a:off x="6740525" y="2000250"/>
            <a:ext cx="6350" cy="3175"/>
          </a:xfrm>
          <a:custGeom>
            <a:pathLst>
              <a:path extrusionOk="0" h="11" w="16">
                <a:moveTo>
                  <a:pt x="0" y="0"/>
                </a:moveTo>
                <a:cubicBezTo>
                  <a:pt x="5" y="3"/>
                  <a:pt x="10" y="7"/>
                  <a:pt x="15" y="10"/>
                </a:cubicBezTo>
              </a:path>
            </a:pathLst>
          </a:custGeom>
          <a:noFill/>
          <a:ln cap="rnd" cmpd="sng" w="190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86" name="Shape 186"/>
          <p:cNvSpPr/>
          <p:nvPr/>
        </p:nvSpPr>
        <p:spPr>
          <a:xfrm>
            <a:off x="8166100" y="579437"/>
            <a:ext cx="925512" cy="738187"/>
          </a:xfrm>
          <a:custGeom>
            <a:pathLst>
              <a:path extrusionOk="0" h="2047" w="2569">
                <a:moveTo>
                  <a:pt x="1293" y="259"/>
                </a:moveTo>
                <a:cubicBezTo>
                  <a:pt x="1241" y="238"/>
                  <a:pt x="1208" y="217"/>
                  <a:pt x="1150" y="211"/>
                </a:cubicBezTo>
                <a:cubicBezTo>
                  <a:pt x="1040" y="200"/>
                  <a:pt x="933" y="235"/>
                  <a:pt x="830" y="267"/>
                </a:cubicBezTo>
                <a:cubicBezTo>
                  <a:pt x="712" y="303"/>
                  <a:pt x="582" y="344"/>
                  <a:pt x="485" y="422"/>
                </a:cubicBezTo>
                <a:cubicBezTo>
                  <a:pt x="378" y="508"/>
                  <a:pt x="285" y="650"/>
                  <a:pt x="228" y="774"/>
                </a:cubicBezTo>
                <a:cubicBezTo>
                  <a:pt x="160" y="920"/>
                  <a:pt x="138" y="1120"/>
                  <a:pt x="192" y="1274"/>
                </a:cubicBezTo>
                <a:cubicBezTo>
                  <a:pt x="238" y="1405"/>
                  <a:pt x="354" y="1522"/>
                  <a:pt x="468" y="1597"/>
                </a:cubicBezTo>
                <a:cubicBezTo>
                  <a:pt x="516" y="1628"/>
                  <a:pt x="566" y="1655"/>
                  <a:pt x="618" y="1677"/>
                </a:cubicBezTo>
                <a:cubicBezTo>
                  <a:pt x="710" y="1716"/>
                  <a:pt x="807" y="1740"/>
                  <a:pt x="905" y="1761"/>
                </a:cubicBezTo>
                <a:cubicBezTo>
                  <a:pt x="1058" y="1793"/>
                  <a:pt x="1214" y="1797"/>
                  <a:pt x="1370" y="1793"/>
                </a:cubicBezTo>
                <a:cubicBezTo>
                  <a:pt x="1475" y="1790"/>
                  <a:pt x="1580" y="1783"/>
                  <a:pt x="1683" y="1765"/>
                </a:cubicBezTo>
                <a:cubicBezTo>
                  <a:pt x="1809" y="1742"/>
                  <a:pt x="2014" y="1684"/>
                  <a:pt x="2118" y="1605"/>
                </a:cubicBezTo>
                <a:cubicBezTo>
                  <a:pt x="2172" y="1564"/>
                  <a:pt x="2236" y="1491"/>
                  <a:pt x="2279" y="1439"/>
                </a:cubicBezTo>
                <a:cubicBezTo>
                  <a:pt x="2342" y="1363"/>
                  <a:pt x="2363" y="1292"/>
                  <a:pt x="2379" y="1198"/>
                </a:cubicBezTo>
                <a:cubicBezTo>
                  <a:pt x="2407" y="1032"/>
                  <a:pt x="2397" y="834"/>
                  <a:pt x="2331" y="678"/>
                </a:cubicBezTo>
                <a:cubicBezTo>
                  <a:pt x="2293" y="588"/>
                  <a:pt x="2215" y="467"/>
                  <a:pt x="2144" y="400"/>
                </a:cubicBezTo>
                <a:cubicBezTo>
                  <a:pt x="2075" y="335"/>
                  <a:pt x="1978" y="305"/>
                  <a:pt x="1890" y="275"/>
                </a:cubicBezTo>
                <a:cubicBezTo>
                  <a:pt x="1664" y="197"/>
                  <a:pt x="1391" y="184"/>
                  <a:pt x="1156" y="226"/>
                </a:cubicBezTo>
                <a:cubicBezTo>
                  <a:pt x="907" y="270"/>
                  <a:pt x="720" y="422"/>
                  <a:pt x="553" y="601"/>
                </a:cubicBezTo>
                <a:cubicBezTo>
                  <a:pt x="391" y="774"/>
                  <a:pt x="275" y="931"/>
                  <a:pt x="280" y="1175"/>
                </a:cubicBezTo>
                <a:cubicBezTo>
                  <a:pt x="283" y="1294"/>
                  <a:pt x="319" y="1404"/>
                  <a:pt x="383" y="1504"/>
                </a:cubicBezTo>
                <a:cubicBezTo>
                  <a:pt x="499" y="1683"/>
                  <a:pt x="671" y="1804"/>
                  <a:pt x="870" y="1874"/>
                </a:cubicBezTo>
                <a:cubicBezTo>
                  <a:pt x="1146" y="1972"/>
                  <a:pt x="1445" y="1905"/>
                  <a:pt x="1721" y="1838"/>
                </a:cubicBezTo>
                <a:cubicBezTo>
                  <a:pt x="1945" y="1784"/>
                  <a:pt x="2231" y="1661"/>
                  <a:pt x="2358" y="1454"/>
                </a:cubicBezTo>
                <a:cubicBezTo>
                  <a:pt x="2431" y="1335"/>
                  <a:pt x="2478" y="1172"/>
                  <a:pt x="2508" y="1037"/>
                </a:cubicBezTo>
                <a:cubicBezTo>
                  <a:pt x="2535" y="916"/>
                  <a:pt x="2503" y="821"/>
                  <a:pt x="2459" y="708"/>
                </a:cubicBezTo>
                <a:cubicBezTo>
                  <a:pt x="2380" y="503"/>
                  <a:pt x="2280" y="342"/>
                  <a:pt x="2098" y="214"/>
                </a:cubicBezTo>
                <a:cubicBezTo>
                  <a:pt x="1877" y="58"/>
                  <a:pt x="1565" y="-6"/>
                  <a:pt x="1298" y="3"/>
                </a:cubicBezTo>
                <a:cubicBezTo>
                  <a:pt x="1150" y="8"/>
                  <a:pt x="992" y="49"/>
                  <a:pt x="852" y="96"/>
                </a:cubicBezTo>
                <a:cubicBezTo>
                  <a:pt x="564" y="193"/>
                  <a:pt x="305" y="422"/>
                  <a:pt x="160" y="689"/>
                </a:cubicBezTo>
                <a:cubicBezTo>
                  <a:pt x="9" y="966"/>
                  <a:pt x="15" y="1301"/>
                  <a:pt x="223" y="1545"/>
                </a:cubicBezTo>
                <a:cubicBezTo>
                  <a:pt x="423" y="1780"/>
                  <a:pt x="736" y="1866"/>
                  <a:pt x="1030" y="1903"/>
                </a:cubicBezTo>
                <a:cubicBezTo>
                  <a:pt x="1281" y="1934"/>
                  <a:pt x="1513" y="1915"/>
                  <a:pt x="1758" y="1851"/>
                </a:cubicBezTo>
                <a:cubicBezTo>
                  <a:pt x="1883" y="1819"/>
                  <a:pt x="2026" y="1787"/>
                  <a:pt x="2121" y="1695"/>
                </a:cubicBezTo>
                <a:cubicBezTo>
                  <a:pt x="2217" y="1602"/>
                  <a:pt x="2301" y="1451"/>
                  <a:pt x="2359" y="1331"/>
                </a:cubicBezTo>
                <a:cubicBezTo>
                  <a:pt x="2451" y="1138"/>
                  <a:pt x="2534" y="848"/>
                  <a:pt x="2493" y="633"/>
                </a:cubicBezTo>
                <a:cubicBezTo>
                  <a:pt x="2464" y="483"/>
                  <a:pt x="2311" y="380"/>
                  <a:pt x="2199" y="292"/>
                </a:cubicBezTo>
                <a:cubicBezTo>
                  <a:pt x="2006" y="140"/>
                  <a:pt x="1825" y="53"/>
                  <a:pt x="1583" y="14"/>
                </a:cubicBezTo>
                <a:cubicBezTo>
                  <a:pt x="1398" y="-16"/>
                  <a:pt x="1183" y="-15"/>
                  <a:pt x="1003" y="39"/>
                </a:cubicBezTo>
                <a:cubicBezTo>
                  <a:pt x="879" y="76"/>
                  <a:pt x="765" y="145"/>
                  <a:pt x="658" y="216"/>
                </a:cubicBezTo>
                <a:cubicBezTo>
                  <a:pt x="412" y="379"/>
                  <a:pt x="200" y="571"/>
                  <a:pt x="152" y="874"/>
                </a:cubicBezTo>
                <a:cubicBezTo>
                  <a:pt x="95" y="1235"/>
                  <a:pt x="259" y="1553"/>
                  <a:pt x="540" y="1768"/>
                </a:cubicBezTo>
                <a:cubicBezTo>
                  <a:pt x="799" y="1966"/>
                  <a:pt x="1076" y="2076"/>
                  <a:pt x="1405" y="2036"/>
                </a:cubicBezTo>
                <a:cubicBezTo>
                  <a:pt x="1697" y="2000"/>
                  <a:pt x="1965" y="1888"/>
                  <a:pt x="2181" y="1687"/>
                </a:cubicBezTo>
                <a:cubicBezTo>
                  <a:pt x="2359" y="1522"/>
                  <a:pt x="2525" y="1297"/>
                  <a:pt x="2561" y="1052"/>
                </a:cubicBezTo>
                <a:cubicBezTo>
                  <a:pt x="2602" y="773"/>
                  <a:pt x="2473" y="477"/>
                  <a:pt x="2274" y="284"/>
                </a:cubicBezTo>
                <a:cubicBezTo>
                  <a:pt x="2125" y="140"/>
                  <a:pt x="1936" y="84"/>
                  <a:pt x="1736" y="51"/>
                </a:cubicBezTo>
                <a:cubicBezTo>
                  <a:pt x="1406" y="-4"/>
                  <a:pt x="1075" y="40"/>
                  <a:pt x="775" y="189"/>
                </a:cubicBezTo>
                <a:cubicBezTo>
                  <a:pt x="436" y="357"/>
                  <a:pt x="228" y="647"/>
                  <a:pt x="110" y="1000"/>
                </a:cubicBezTo>
                <a:cubicBezTo>
                  <a:pt x="35" y="1225"/>
                  <a:pt x="-13" y="1451"/>
                  <a:pt x="10" y="1688"/>
                </a:cubicBezTo>
                <a:cubicBezTo>
                  <a:pt x="13" y="1705"/>
                  <a:pt x="17" y="1723"/>
                  <a:pt x="20" y="1740"/>
                </a:cubicBezTo>
              </a:path>
            </a:pathLst>
          </a:custGeom>
          <a:noFill/>
          <a:ln cap="rnd" cmpd="sng" w="190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658812" y="455612"/>
            <a:ext cx="7824900" cy="13239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US"/>
              <a:t>Lets hear fom...</a:t>
            </a:r>
            <a:endParaRPr/>
          </a:p>
        </p:txBody>
      </p:sp>
      <p:sp>
        <p:nvSpPr>
          <p:cNvPr id="192" name="Shape 192"/>
          <p:cNvSpPr txBox="1"/>
          <p:nvPr>
            <p:ph idx="1" type="body"/>
          </p:nvPr>
        </p:nvSpPr>
        <p:spPr>
          <a:xfrm>
            <a:off x="2122375" y="2300875"/>
            <a:ext cx="6197700" cy="3840300"/>
          </a:xfrm>
          <a:prstGeom prst="rect">
            <a:avLst/>
          </a:prstGeom>
        </p:spPr>
        <p:txBody>
          <a:bodyPr anchorCtr="0" anchor="t" bIns="91425" lIns="91425" spcFirstLastPara="1" rIns="91425" wrap="square" tIns="91425">
            <a:noAutofit/>
          </a:bodyPr>
          <a:lstStyle/>
          <a:p>
            <a:pPr indent="0" lvl="0" marL="0" rtl="0">
              <a:spcBef>
                <a:spcPts val="1800"/>
              </a:spcBef>
              <a:spcAft>
                <a:spcPts val="0"/>
              </a:spcAft>
              <a:buNone/>
            </a:pPr>
            <a:r>
              <a:rPr lang="en-US"/>
              <a:t>Russian Man 1, Laurence, Hubert and Martin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6" name="Shape 196"/>
        <p:cNvGrpSpPr/>
        <p:nvPr/>
      </p:nvGrpSpPr>
      <p:grpSpPr>
        <a:xfrm>
          <a:off x="0" y="0"/>
          <a:ext cx="0" cy="0"/>
          <a:chOff x="0" y="0"/>
          <a:chExt cx="0" cy="0"/>
        </a:xfrm>
      </p:grpSpPr>
      <p:sp>
        <p:nvSpPr>
          <p:cNvPr id="197" name="Shape 197"/>
          <p:cNvSpPr txBox="1"/>
          <p:nvPr>
            <p:ph type="title"/>
          </p:nvPr>
        </p:nvSpPr>
        <p:spPr>
          <a:xfrm>
            <a:off x="457200" y="0"/>
            <a:ext cx="8229600" cy="639762"/>
          </a:xfrm>
          <a:prstGeom prst="rect">
            <a:avLst/>
          </a:prstGeom>
          <a:noFill/>
          <a:ln>
            <a:noFill/>
          </a:ln>
        </p:spPr>
        <p:txBody>
          <a:bodyPr anchorCtr="0" anchor="b" bIns="0" lIns="91425" spcFirstLastPara="1" rIns="91425" wrap="square" tIns="0">
            <a:noAutofit/>
          </a:bodyPr>
          <a:lstStyle/>
          <a:p>
            <a:pPr indent="0" lvl="0" marL="0" marR="0" rtl="0" algn="r">
              <a:lnSpc>
                <a:spcPct val="135000"/>
              </a:lnSpc>
              <a:spcBef>
                <a:spcPts val="0"/>
              </a:spcBef>
              <a:spcAft>
                <a:spcPts val="0"/>
              </a:spcAft>
              <a:buClr>
                <a:schemeClr val="accent1"/>
              </a:buClr>
              <a:buSzPts val="4000"/>
              <a:buFont typeface="Lustria"/>
              <a:buNone/>
            </a:pPr>
            <a:r>
              <a:rPr b="0" i="0" lang="en-US" sz="4000" u="none" cap="none" strike="noStrike">
                <a:solidFill>
                  <a:schemeClr val="accent1"/>
                </a:solidFill>
                <a:latin typeface="Lustria"/>
                <a:ea typeface="Lustria"/>
                <a:cs typeface="Lustria"/>
                <a:sym typeface="Lustria"/>
              </a:rPr>
              <a:t>Crossing the Berezina River</a:t>
            </a:r>
            <a:endParaRPr/>
          </a:p>
        </p:txBody>
      </p:sp>
      <p:pic>
        <p:nvPicPr>
          <p:cNvPr descr="image?id=75087&amp;rendTypeId=4" id="198" name="Shape 198"/>
          <p:cNvPicPr preferRelativeResize="0"/>
          <p:nvPr/>
        </p:nvPicPr>
        <p:blipFill rotWithShape="1">
          <a:blip r:embed="rId3">
            <a:alphaModFix/>
          </a:blip>
          <a:srcRect b="0" l="0" r="0" t="0"/>
          <a:stretch/>
        </p:blipFill>
        <p:spPr>
          <a:xfrm>
            <a:off x="0" y="711200"/>
            <a:ext cx="9144000" cy="6146800"/>
          </a:xfrm>
          <a:prstGeom prst="rect">
            <a:avLst/>
          </a:prstGeom>
          <a:noFill/>
          <a:ln>
            <a:noFill/>
          </a:ln>
        </p:spPr>
      </p:pic>
      <p:sp>
        <p:nvSpPr>
          <p:cNvPr id="199" name="Shape 199"/>
          <p:cNvSpPr/>
          <p:nvPr/>
        </p:nvSpPr>
        <p:spPr>
          <a:xfrm>
            <a:off x="6740525" y="2000250"/>
            <a:ext cx="6350" cy="3175"/>
          </a:xfrm>
          <a:custGeom>
            <a:pathLst>
              <a:path extrusionOk="0" h="11" w="16">
                <a:moveTo>
                  <a:pt x="0" y="0"/>
                </a:moveTo>
                <a:cubicBezTo>
                  <a:pt x="5" y="3"/>
                  <a:pt x="10" y="7"/>
                  <a:pt x="15" y="10"/>
                </a:cubicBezTo>
              </a:path>
            </a:pathLst>
          </a:custGeom>
          <a:noFill/>
          <a:ln cap="rnd" cmpd="sng" w="190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00" name="Shape 200"/>
          <p:cNvSpPr/>
          <p:nvPr/>
        </p:nvSpPr>
        <p:spPr>
          <a:xfrm>
            <a:off x="2552700" y="3103562"/>
            <a:ext cx="1566862" cy="2165350"/>
          </a:xfrm>
          <a:custGeom>
            <a:pathLst>
              <a:path extrusionOk="0" h="6016" w="4354">
                <a:moveTo>
                  <a:pt x="2182" y="987"/>
                </a:moveTo>
                <a:cubicBezTo>
                  <a:pt x="2045" y="874"/>
                  <a:pt x="1944" y="804"/>
                  <a:pt x="1774" y="738"/>
                </a:cubicBezTo>
                <a:cubicBezTo>
                  <a:pt x="1316" y="561"/>
                  <a:pt x="723" y="434"/>
                  <a:pt x="296" y="745"/>
                </a:cubicBezTo>
                <a:cubicBezTo>
                  <a:pt x="33" y="936"/>
                  <a:pt x="-16" y="1201"/>
                  <a:pt x="8" y="1509"/>
                </a:cubicBezTo>
                <a:cubicBezTo>
                  <a:pt x="55" y="2113"/>
                  <a:pt x="418" y="2661"/>
                  <a:pt x="586" y="3235"/>
                </a:cubicBezTo>
                <a:cubicBezTo>
                  <a:pt x="778" y="3889"/>
                  <a:pt x="692" y="4667"/>
                  <a:pt x="1013" y="5276"/>
                </a:cubicBezTo>
                <a:cubicBezTo>
                  <a:pt x="1287" y="5796"/>
                  <a:pt x="1829" y="6060"/>
                  <a:pt x="2402" y="6005"/>
                </a:cubicBezTo>
                <a:cubicBezTo>
                  <a:pt x="2840" y="5963"/>
                  <a:pt x="3147" y="5702"/>
                  <a:pt x="3327" y="5307"/>
                </a:cubicBezTo>
                <a:cubicBezTo>
                  <a:pt x="3675" y="4541"/>
                  <a:pt x="3645" y="3539"/>
                  <a:pt x="3533" y="2726"/>
                </a:cubicBezTo>
                <a:cubicBezTo>
                  <a:pt x="3435" y="2016"/>
                  <a:pt x="3270" y="1209"/>
                  <a:pt x="2807" y="638"/>
                </a:cubicBezTo>
                <a:cubicBezTo>
                  <a:pt x="2506" y="267"/>
                  <a:pt x="1982" y="4"/>
                  <a:pt x="1499" y="55"/>
                </a:cubicBezTo>
                <a:cubicBezTo>
                  <a:pt x="1081" y="99"/>
                  <a:pt x="816" y="413"/>
                  <a:pt x="669" y="783"/>
                </a:cubicBezTo>
                <a:cubicBezTo>
                  <a:pt x="388" y="1492"/>
                  <a:pt x="371" y="2371"/>
                  <a:pt x="433" y="3120"/>
                </a:cubicBezTo>
                <a:cubicBezTo>
                  <a:pt x="506" y="3996"/>
                  <a:pt x="789" y="4858"/>
                  <a:pt x="1447" y="5467"/>
                </a:cubicBezTo>
                <a:cubicBezTo>
                  <a:pt x="1720" y="5720"/>
                  <a:pt x="2024" y="5864"/>
                  <a:pt x="2397" y="5887"/>
                </a:cubicBezTo>
                <a:cubicBezTo>
                  <a:pt x="2706" y="5906"/>
                  <a:pt x="2975" y="5825"/>
                  <a:pt x="3195" y="5601"/>
                </a:cubicBezTo>
                <a:cubicBezTo>
                  <a:pt x="3746" y="5039"/>
                  <a:pt x="3807" y="4100"/>
                  <a:pt x="3773" y="3361"/>
                </a:cubicBezTo>
                <a:cubicBezTo>
                  <a:pt x="3729" y="2397"/>
                  <a:pt x="3465" y="1223"/>
                  <a:pt x="2660" y="600"/>
                </a:cubicBezTo>
                <a:cubicBezTo>
                  <a:pt x="2321" y="337"/>
                  <a:pt x="1833" y="155"/>
                  <a:pt x="1401" y="200"/>
                </a:cubicBezTo>
                <a:cubicBezTo>
                  <a:pt x="989" y="243"/>
                  <a:pt x="751" y="549"/>
                  <a:pt x="636" y="923"/>
                </a:cubicBezTo>
                <a:cubicBezTo>
                  <a:pt x="427" y="1602"/>
                  <a:pt x="444" y="2402"/>
                  <a:pt x="519" y="3100"/>
                </a:cubicBezTo>
                <a:cubicBezTo>
                  <a:pt x="595" y="3806"/>
                  <a:pt x="798" y="4445"/>
                  <a:pt x="1231" y="5015"/>
                </a:cubicBezTo>
                <a:cubicBezTo>
                  <a:pt x="1548" y="5432"/>
                  <a:pt x="2052" y="5916"/>
                  <a:pt x="2627" y="5839"/>
                </a:cubicBezTo>
                <a:cubicBezTo>
                  <a:pt x="3018" y="5787"/>
                  <a:pt x="3255" y="5384"/>
                  <a:pt x="3415" y="5066"/>
                </a:cubicBezTo>
                <a:cubicBezTo>
                  <a:pt x="3817" y="4265"/>
                  <a:pt x="3799" y="3217"/>
                  <a:pt x="3602" y="2364"/>
                </a:cubicBezTo>
                <a:cubicBezTo>
                  <a:pt x="3459" y="1744"/>
                  <a:pt x="3184" y="936"/>
                  <a:pt x="2644" y="542"/>
                </a:cubicBezTo>
                <a:cubicBezTo>
                  <a:pt x="2103" y="147"/>
                  <a:pt x="1416" y="89"/>
                  <a:pt x="861" y="499"/>
                </a:cubicBezTo>
                <a:cubicBezTo>
                  <a:pt x="355" y="873"/>
                  <a:pt x="187" y="1561"/>
                  <a:pt x="123" y="2153"/>
                </a:cubicBezTo>
                <a:cubicBezTo>
                  <a:pt x="32" y="2996"/>
                  <a:pt x="239" y="3894"/>
                  <a:pt x="611" y="4651"/>
                </a:cubicBezTo>
                <a:cubicBezTo>
                  <a:pt x="926" y="5293"/>
                  <a:pt x="1567" y="5908"/>
                  <a:pt x="2315" y="5965"/>
                </a:cubicBezTo>
                <a:cubicBezTo>
                  <a:pt x="2667" y="5992"/>
                  <a:pt x="2985" y="5831"/>
                  <a:pt x="3215" y="5571"/>
                </a:cubicBezTo>
                <a:cubicBezTo>
                  <a:pt x="3636" y="5094"/>
                  <a:pt x="3756" y="4378"/>
                  <a:pt x="3830" y="3770"/>
                </a:cubicBezTo>
                <a:cubicBezTo>
                  <a:pt x="3934" y="2913"/>
                  <a:pt x="3920" y="1970"/>
                  <a:pt x="3533" y="1180"/>
                </a:cubicBezTo>
                <a:cubicBezTo>
                  <a:pt x="3214" y="530"/>
                  <a:pt x="2569" y="-56"/>
                  <a:pt x="1802" y="7"/>
                </a:cubicBezTo>
                <a:cubicBezTo>
                  <a:pt x="1235" y="53"/>
                  <a:pt x="865" y="574"/>
                  <a:pt x="679" y="1064"/>
                </a:cubicBezTo>
                <a:cubicBezTo>
                  <a:pt x="229" y="2254"/>
                  <a:pt x="478" y="3697"/>
                  <a:pt x="1138" y="4757"/>
                </a:cubicBezTo>
                <a:cubicBezTo>
                  <a:pt x="1413" y="5198"/>
                  <a:pt x="1815" y="5750"/>
                  <a:pt x="2347" y="5889"/>
                </a:cubicBezTo>
                <a:cubicBezTo>
                  <a:pt x="2829" y="6015"/>
                  <a:pt x="3254" y="5626"/>
                  <a:pt x="3523" y="5276"/>
                </a:cubicBezTo>
                <a:cubicBezTo>
                  <a:pt x="4013" y="4638"/>
                  <a:pt x="4347" y="3748"/>
                  <a:pt x="4353" y="2942"/>
                </a:cubicBezTo>
                <a:cubicBezTo>
                  <a:pt x="4361" y="1834"/>
                  <a:pt x="3544" y="804"/>
                  <a:pt x="2560" y="357"/>
                </a:cubicBezTo>
                <a:cubicBezTo>
                  <a:pt x="2098" y="147"/>
                  <a:pt x="1686" y="145"/>
                  <a:pt x="1243" y="386"/>
                </a:cubicBezTo>
                <a:cubicBezTo>
                  <a:pt x="640" y="714"/>
                  <a:pt x="377" y="1616"/>
                  <a:pt x="251" y="2231"/>
                </a:cubicBezTo>
                <a:cubicBezTo>
                  <a:pt x="174" y="2605"/>
                  <a:pt x="144" y="2986"/>
                  <a:pt x="116" y="3366"/>
                </a:cubicBezTo>
              </a:path>
            </a:pathLst>
          </a:custGeom>
          <a:noFill/>
          <a:ln cap="rnd" cmpd="sng" w="190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658812" y="455612"/>
            <a:ext cx="7824900" cy="13239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US"/>
              <a:t>Lets hear fom...</a:t>
            </a:r>
            <a:endParaRPr/>
          </a:p>
        </p:txBody>
      </p:sp>
      <p:sp>
        <p:nvSpPr>
          <p:cNvPr id="206" name="Shape 206"/>
          <p:cNvSpPr txBox="1"/>
          <p:nvPr>
            <p:ph idx="1" type="body"/>
          </p:nvPr>
        </p:nvSpPr>
        <p:spPr>
          <a:xfrm>
            <a:off x="2122375" y="2300875"/>
            <a:ext cx="6197700" cy="3840300"/>
          </a:xfrm>
          <a:prstGeom prst="rect">
            <a:avLst/>
          </a:prstGeom>
        </p:spPr>
        <p:txBody>
          <a:bodyPr anchorCtr="0" anchor="t" bIns="91425" lIns="91425" spcFirstLastPara="1" rIns="91425" wrap="square" tIns="91425">
            <a:noAutofit/>
          </a:bodyPr>
          <a:lstStyle/>
          <a:p>
            <a:pPr indent="0" lvl="0" marL="0">
              <a:spcBef>
                <a:spcPts val="1800"/>
              </a:spcBef>
              <a:spcAft>
                <a:spcPts val="0"/>
              </a:spcAft>
              <a:buNone/>
            </a:pPr>
            <a:r>
              <a:rPr lang="en-US"/>
              <a:t>Russian Man 2, Mattiew, Maxime and Maurice </a:t>
            </a:r>
            <a:endParaRPr/>
          </a:p>
          <a:p>
            <a:pPr indent="0" lvl="0" marL="0" rtl="0">
              <a:spcBef>
                <a:spcPts val="18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0" name="Shape 210"/>
        <p:cNvGrpSpPr/>
        <p:nvPr/>
      </p:nvGrpSpPr>
      <p:grpSpPr>
        <a:xfrm>
          <a:off x="0" y="0"/>
          <a:ext cx="0" cy="0"/>
          <a:chOff x="0" y="0"/>
          <a:chExt cx="0" cy="0"/>
        </a:xfrm>
      </p:grpSpPr>
      <p:sp>
        <p:nvSpPr>
          <p:cNvPr id="211" name="Shape 211"/>
          <p:cNvSpPr txBox="1"/>
          <p:nvPr>
            <p:ph type="title"/>
          </p:nvPr>
        </p:nvSpPr>
        <p:spPr>
          <a:xfrm>
            <a:off x="-1752600" y="152400"/>
            <a:ext cx="7824787" cy="1322387"/>
          </a:xfrm>
          <a:prstGeom prst="rect">
            <a:avLst/>
          </a:prstGeom>
          <a:noFill/>
          <a:ln>
            <a:noFill/>
          </a:ln>
        </p:spPr>
        <p:txBody>
          <a:bodyPr anchorCtr="0" anchor="b" bIns="0" lIns="91425" spcFirstLastPara="1" rIns="91425" wrap="square" tIns="0">
            <a:noAutofit/>
          </a:bodyPr>
          <a:lstStyle/>
          <a:p>
            <a:pPr indent="0" lvl="0" marL="0" marR="0" rtl="0" algn="r">
              <a:lnSpc>
                <a:spcPct val="103846"/>
              </a:lnSpc>
              <a:spcBef>
                <a:spcPts val="0"/>
              </a:spcBef>
              <a:spcAft>
                <a:spcPts val="0"/>
              </a:spcAft>
              <a:buClr>
                <a:schemeClr val="lt1"/>
              </a:buClr>
              <a:buSzPts val="5200"/>
              <a:buFont typeface="Lustria"/>
              <a:buNone/>
            </a:pPr>
            <a:r>
              <a:rPr b="0" i="0" lang="en-US" sz="5200" u="none" cap="none" strike="noStrike">
                <a:solidFill>
                  <a:schemeClr val="lt1"/>
                </a:solidFill>
                <a:latin typeface="Lustria"/>
                <a:ea typeface="Lustria"/>
                <a:cs typeface="Lustria"/>
                <a:sym typeface="Lustria"/>
              </a:rPr>
              <a:t>Frostbite</a:t>
            </a:r>
            <a:endParaRPr/>
          </a:p>
        </p:txBody>
      </p:sp>
      <p:pic>
        <p:nvPicPr>
          <p:cNvPr descr="frostbite.jpg" id="212" name="Shape 212"/>
          <p:cNvPicPr preferRelativeResize="0"/>
          <p:nvPr/>
        </p:nvPicPr>
        <p:blipFill rotWithShape="1">
          <a:blip r:embed="rId3">
            <a:alphaModFix/>
          </a:blip>
          <a:srcRect b="0" l="0" r="0" t="0"/>
          <a:stretch/>
        </p:blipFill>
        <p:spPr>
          <a:xfrm>
            <a:off x="609600" y="2133600"/>
            <a:ext cx="2882900" cy="3810000"/>
          </a:xfrm>
          <a:prstGeom prst="rect">
            <a:avLst/>
          </a:prstGeom>
          <a:noFill/>
          <a:ln>
            <a:noFill/>
          </a:ln>
        </p:spPr>
      </p:pic>
      <p:pic>
        <p:nvPicPr>
          <p:cNvPr descr="frostbite-725422.jpg" id="213" name="Shape 213"/>
          <p:cNvPicPr preferRelativeResize="0"/>
          <p:nvPr/>
        </p:nvPicPr>
        <p:blipFill rotWithShape="1">
          <a:blip r:embed="rId4">
            <a:alphaModFix/>
          </a:blip>
          <a:srcRect b="0" l="0" r="0" t="0"/>
          <a:stretch/>
        </p:blipFill>
        <p:spPr>
          <a:xfrm>
            <a:off x="4114800" y="2514600"/>
            <a:ext cx="4540250" cy="30083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7" name="Shape 217"/>
        <p:cNvGrpSpPr/>
        <p:nvPr/>
      </p:nvGrpSpPr>
      <p:grpSpPr>
        <a:xfrm>
          <a:off x="0" y="0"/>
          <a:ext cx="0" cy="0"/>
          <a:chOff x="0" y="0"/>
          <a:chExt cx="0" cy="0"/>
        </a:xfrm>
      </p:grpSpPr>
      <p:sp>
        <p:nvSpPr>
          <p:cNvPr id="218" name="Shape 218"/>
          <p:cNvSpPr txBox="1"/>
          <p:nvPr>
            <p:ph type="title"/>
          </p:nvPr>
        </p:nvSpPr>
        <p:spPr>
          <a:xfrm>
            <a:off x="658812" y="455612"/>
            <a:ext cx="7824787" cy="1323975"/>
          </a:xfrm>
          <a:prstGeom prst="rect">
            <a:avLst/>
          </a:prstGeom>
          <a:noFill/>
          <a:ln>
            <a:noFill/>
          </a:ln>
        </p:spPr>
        <p:txBody>
          <a:bodyPr anchorCtr="0" anchor="b" bIns="0" lIns="91425" spcFirstLastPara="1" rIns="91425" wrap="square" tIns="0">
            <a:noAutofit/>
          </a:bodyPr>
          <a:lstStyle/>
          <a:p>
            <a:pPr indent="0" lvl="0" marL="0" marR="0" rtl="0" algn="r">
              <a:lnSpc>
                <a:spcPct val="103846"/>
              </a:lnSpc>
              <a:spcBef>
                <a:spcPts val="0"/>
              </a:spcBef>
              <a:spcAft>
                <a:spcPts val="0"/>
              </a:spcAft>
              <a:buClr>
                <a:schemeClr val="lt1"/>
              </a:buClr>
              <a:buSzPts val="5200"/>
              <a:buFont typeface="Lustria"/>
              <a:buNone/>
            </a:pPr>
            <a:r>
              <a:rPr b="0" i="0" lang="en-US" sz="5200" u="none" cap="none" strike="noStrike">
                <a:solidFill>
                  <a:schemeClr val="lt1"/>
                </a:solidFill>
                <a:latin typeface="Lustria"/>
                <a:ea typeface="Lustria"/>
                <a:cs typeface="Lustria"/>
                <a:sym typeface="Lustria"/>
              </a:rPr>
              <a:t>Problem Three: Lice and other diseases</a:t>
            </a:r>
            <a:endParaRPr/>
          </a:p>
        </p:txBody>
      </p:sp>
      <p:sp>
        <p:nvSpPr>
          <p:cNvPr id="219" name="Shape 219"/>
          <p:cNvSpPr txBox="1"/>
          <p:nvPr>
            <p:ph idx="1" type="body"/>
          </p:nvPr>
        </p:nvSpPr>
        <p:spPr>
          <a:xfrm>
            <a:off x="2641600" y="2286000"/>
            <a:ext cx="6197600" cy="3840162"/>
          </a:xfrm>
          <a:prstGeom prst="rect">
            <a:avLst/>
          </a:prstGeom>
          <a:noFill/>
          <a:ln>
            <a:noFill/>
          </a:ln>
        </p:spPr>
        <p:txBody>
          <a:bodyPr anchorCtr="0" anchor="t" bIns="45700" lIns="91425" spcFirstLastPara="1" rIns="91425" wrap="square" tIns="45700">
            <a:noAutofit/>
          </a:bodyPr>
          <a:lstStyle/>
          <a:p>
            <a:pPr indent="-282575" lvl="0" marL="282575" marR="0" rtl="0" algn="l">
              <a:lnSpc>
                <a:spcPct val="100000"/>
              </a:lnSpc>
              <a:spcBef>
                <a:spcPts val="0"/>
              </a:spcBef>
              <a:spcAft>
                <a:spcPts val="0"/>
              </a:spcAft>
              <a:buClr>
                <a:schemeClr val="accent1"/>
              </a:buClr>
              <a:buSzPts val="2100"/>
              <a:buFont typeface="Noto Sans Symbols"/>
              <a:buChar char="■"/>
            </a:pPr>
            <a:r>
              <a:rPr b="0" i="0" lang="en-US" sz="2800" u="none">
                <a:solidFill>
                  <a:srgbClr val="262626"/>
                </a:solidFill>
                <a:latin typeface="Lustria"/>
                <a:ea typeface="Lustria"/>
                <a:cs typeface="Lustria"/>
                <a:sym typeface="Lustria"/>
              </a:rPr>
              <a:t>Men would be covered in it – creating horrible itching</a:t>
            </a:r>
            <a:endParaRPr/>
          </a:p>
          <a:p>
            <a:pPr indent="-282575" lvl="0" marL="282575" marR="0" rtl="0" algn="l">
              <a:lnSpc>
                <a:spcPct val="100000"/>
              </a:lnSpc>
              <a:spcBef>
                <a:spcPts val="1800"/>
              </a:spcBef>
              <a:spcAft>
                <a:spcPts val="0"/>
              </a:spcAft>
              <a:buClr>
                <a:schemeClr val="accent1"/>
              </a:buClr>
              <a:buSzPts val="2100"/>
              <a:buFont typeface="Noto Sans Symbols"/>
              <a:buChar char="■"/>
            </a:pPr>
            <a:r>
              <a:rPr b="0" i="0" lang="en-US" sz="2800" u="none">
                <a:solidFill>
                  <a:srgbClr val="262626"/>
                </a:solidFill>
                <a:latin typeface="Lustria"/>
                <a:ea typeface="Lustria"/>
                <a:cs typeface="Lustria"/>
                <a:sym typeface="Lustria"/>
              </a:rPr>
              <a:t>As starvation and disease took their toll the desertion rate soared. Most of the deserters were taken prisoner or promptly executed by Russian peasants</a:t>
            </a:r>
            <a:endParaRPr/>
          </a:p>
          <a:p>
            <a:pPr indent="-187325" lvl="0" marL="282575" marR="0" rtl="0" algn="l">
              <a:lnSpc>
                <a:spcPct val="100000"/>
              </a:lnSpc>
              <a:spcBef>
                <a:spcPts val="1800"/>
              </a:spcBef>
              <a:spcAft>
                <a:spcPts val="0"/>
              </a:spcAft>
              <a:buClr>
                <a:schemeClr val="accent1"/>
              </a:buClr>
              <a:buSzPts val="1500"/>
              <a:buFont typeface="Noto Sans Symbols"/>
              <a:buNone/>
            </a:pPr>
            <a:r>
              <a:t/>
            </a:r>
            <a:endParaRPr b="0" i="0" sz="2000" u="none">
              <a:solidFill>
                <a:srgbClr val="262626"/>
              </a:solidFill>
              <a:latin typeface="Lustria"/>
              <a:ea typeface="Lustria"/>
              <a:cs typeface="Lustria"/>
              <a:sym typeface="Lustria"/>
            </a:endParaRPr>
          </a:p>
          <a:p>
            <a:pPr indent="-187325" lvl="0" marL="282575" marR="0" rtl="0" algn="l">
              <a:spcBef>
                <a:spcPts val="1800"/>
              </a:spcBef>
              <a:spcAft>
                <a:spcPts val="0"/>
              </a:spcAft>
              <a:buClr>
                <a:schemeClr val="accent1"/>
              </a:buClr>
              <a:buSzPts val="1500"/>
              <a:buFont typeface="Noto Sans Symbols"/>
              <a:buNone/>
            </a:pPr>
            <a:r>
              <a:t/>
            </a:r>
            <a:endParaRPr b="0" i="0" sz="2000" u="none">
              <a:solidFill>
                <a:srgbClr val="262626"/>
              </a:solidFill>
              <a:latin typeface="Lustria"/>
              <a:ea typeface="Lustria"/>
              <a:cs typeface="Lustria"/>
              <a:sym typeface="Lustria"/>
            </a:endParaRPr>
          </a:p>
        </p:txBody>
      </p:sp>
      <p:pic>
        <p:nvPicPr>
          <p:cNvPr descr="Head-Lice.jpg" id="220" name="Shape 220"/>
          <p:cNvPicPr preferRelativeResize="0"/>
          <p:nvPr/>
        </p:nvPicPr>
        <p:blipFill rotWithShape="1">
          <a:blip r:embed="rId3">
            <a:alphaModFix/>
          </a:blip>
          <a:srcRect b="0" l="0" r="0" t="0"/>
          <a:stretch/>
        </p:blipFill>
        <p:spPr>
          <a:xfrm>
            <a:off x="152400" y="2132012"/>
            <a:ext cx="2439987" cy="1830387"/>
          </a:xfrm>
          <a:prstGeom prst="rect">
            <a:avLst/>
          </a:prstGeom>
          <a:noFill/>
          <a:ln>
            <a:noFill/>
          </a:ln>
        </p:spPr>
      </p:pic>
      <p:pic>
        <p:nvPicPr>
          <p:cNvPr descr="head-lice-nits.jpg" id="221" name="Shape 221"/>
          <p:cNvPicPr preferRelativeResize="0"/>
          <p:nvPr/>
        </p:nvPicPr>
        <p:blipFill rotWithShape="1">
          <a:blip r:embed="rId4">
            <a:alphaModFix/>
          </a:blip>
          <a:srcRect b="0" l="0" r="0" t="0"/>
          <a:stretch/>
        </p:blipFill>
        <p:spPr>
          <a:xfrm>
            <a:off x="304800" y="4191000"/>
            <a:ext cx="1981200" cy="2120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2" name="Shape 102"/>
        <p:cNvGrpSpPr/>
        <p:nvPr/>
      </p:nvGrpSpPr>
      <p:grpSpPr>
        <a:xfrm>
          <a:off x="0" y="0"/>
          <a:ext cx="0" cy="0"/>
          <a:chOff x="0" y="0"/>
          <a:chExt cx="0" cy="0"/>
        </a:xfrm>
      </p:grpSpPr>
      <p:sp>
        <p:nvSpPr>
          <p:cNvPr id="103" name="Shape 103"/>
          <p:cNvSpPr txBox="1"/>
          <p:nvPr>
            <p:ph type="title"/>
          </p:nvPr>
        </p:nvSpPr>
        <p:spPr>
          <a:xfrm>
            <a:off x="-814387" y="455612"/>
            <a:ext cx="7824787" cy="1323975"/>
          </a:xfrm>
          <a:prstGeom prst="rect">
            <a:avLst/>
          </a:prstGeom>
          <a:noFill/>
          <a:ln>
            <a:noFill/>
          </a:ln>
        </p:spPr>
        <p:txBody>
          <a:bodyPr anchorCtr="0" anchor="b" bIns="0" lIns="91425" spcFirstLastPara="1" rIns="91425" wrap="square" tIns="0">
            <a:noAutofit/>
          </a:bodyPr>
          <a:lstStyle/>
          <a:p>
            <a:pPr indent="0" lvl="0" marL="0" marR="0" rtl="0" algn="r">
              <a:lnSpc>
                <a:spcPct val="103846"/>
              </a:lnSpc>
              <a:spcBef>
                <a:spcPts val="0"/>
              </a:spcBef>
              <a:spcAft>
                <a:spcPts val="0"/>
              </a:spcAft>
              <a:buClr>
                <a:schemeClr val="lt1"/>
              </a:buClr>
              <a:buSzPts val="5200"/>
              <a:buFont typeface="Lustria"/>
              <a:buNone/>
            </a:pPr>
            <a:r>
              <a:rPr b="0" i="0" lang="en-US" sz="5200" u="none" cap="none" strike="noStrike">
                <a:solidFill>
                  <a:schemeClr val="lt1"/>
                </a:solidFill>
                <a:latin typeface="Lustria"/>
                <a:ea typeface="Lustria"/>
                <a:cs typeface="Lustria"/>
                <a:sym typeface="Lustria"/>
              </a:rPr>
              <a:t>Napoleon vs Tsar Alexander</a:t>
            </a:r>
            <a:endParaRPr/>
          </a:p>
        </p:txBody>
      </p:sp>
      <p:pic>
        <p:nvPicPr>
          <p:cNvPr descr="155465~Napoleon-Bonaparte-1769-1821-in-His-Study-at-the-Tuileries-1812-Posters" id="104" name="Shape 104"/>
          <p:cNvPicPr preferRelativeResize="0"/>
          <p:nvPr/>
        </p:nvPicPr>
        <p:blipFill rotWithShape="1">
          <a:blip r:embed="rId3">
            <a:alphaModFix/>
          </a:blip>
          <a:srcRect b="0" l="0" r="0" t="0"/>
          <a:stretch/>
        </p:blipFill>
        <p:spPr>
          <a:xfrm>
            <a:off x="1143000" y="1600200"/>
            <a:ext cx="3219450" cy="4286250"/>
          </a:xfrm>
          <a:prstGeom prst="rect">
            <a:avLst/>
          </a:prstGeom>
          <a:noFill/>
          <a:ln>
            <a:noFill/>
          </a:ln>
        </p:spPr>
      </p:pic>
      <p:pic>
        <p:nvPicPr>
          <p:cNvPr descr="300px-Alkruger" id="105" name="Shape 105"/>
          <p:cNvPicPr preferRelativeResize="0"/>
          <p:nvPr/>
        </p:nvPicPr>
        <p:blipFill rotWithShape="1">
          <a:blip r:embed="rId4">
            <a:alphaModFix/>
          </a:blip>
          <a:srcRect b="0" l="0" r="0" t="0"/>
          <a:stretch/>
        </p:blipFill>
        <p:spPr>
          <a:xfrm>
            <a:off x="5181600" y="1752600"/>
            <a:ext cx="2857500" cy="4029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5" name="Shape 225"/>
        <p:cNvGrpSpPr/>
        <p:nvPr/>
      </p:nvGrpSpPr>
      <p:grpSpPr>
        <a:xfrm>
          <a:off x="0" y="0"/>
          <a:ext cx="0" cy="0"/>
          <a:chOff x="0" y="0"/>
          <a:chExt cx="0" cy="0"/>
        </a:xfrm>
      </p:grpSpPr>
      <p:sp>
        <p:nvSpPr>
          <p:cNvPr id="226" name="Shape 226"/>
          <p:cNvSpPr txBox="1"/>
          <p:nvPr>
            <p:ph type="title"/>
          </p:nvPr>
        </p:nvSpPr>
        <p:spPr>
          <a:xfrm>
            <a:off x="-1828800" y="304800"/>
            <a:ext cx="8229600" cy="1143000"/>
          </a:xfrm>
          <a:prstGeom prst="rect">
            <a:avLst/>
          </a:prstGeom>
          <a:noFill/>
          <a:ln>
            <a:noFill/>
          </a:ln>
        </p:spPr>
        <p:txBody>
          <a:bodyPr anchorCtr="0" anchor="b" bIns="0" lIns="91425" spcFirstLastPara="1" rIns="91425" wrap="square" tIns="0">
            <a:noAutofit/>
          </a:bodyPr>
          <a:lstStyle/>
          <a:p>
            <a:pPr indent="0" lvl="0" marL="0" marR="0" rtl="0" algn="r">
              <a:lnSpc>
                <a:spcPct val="103846"/>
              </a:lnSpc>
              <a:spcBef>
                <a:spcPts val="0"/>
              </a:spcBef>
              <a:spcAft>
                <a:spcPts val="0"/>
              </a:spcAft>
              <a:buClr>
                <a:schemeClr val="lt1"/>
              </a:buClr>
              <a:buSzPts val="5200"/>
              <a:buFont typeface="Lustria"/>
              <a:buNone/>
            </a:pPr>
            <a:r>
              <a:rPr b="0" i="0" lang="en-US" sz="5200" u="none" cap="none" strike="noStrike">
                <a:solidFill>
                  <a:schemeClr val="lt1"/>
                </a:solidFill>
                <a:latin typeface="Lustria"/>
                <a:ea typeface="Lustria"/>
                <a:cs typeface="Lustria"/>
                <a:sym typeface="Lustria"/>
              </a:rPr>
              <a:t>Napoleon?</a:t>
            </a:r>
            <a:endParaRPr/>
          </a:p>
        </p:txBody>
      </p:sp>
      <p:sp>
        <p:nvSpPr>
          <p:cNvPr id="227" name="Shape 227"/>
          <p:cNvSpPr txBox="1"/>
          <p:nvPr>
            <p:ph idx="1" type="body"/>
          </p:nvPr>
        </p:nvSpPr>
        <p:spPr>
          <a:xfrm>
            <a:off x="4114800" y="2179637"/>
            <a:ext cx="4800600" cy="4525962"/>
          </a:xfrm>
          <a:prstGeom prst="rect">
            <a:avLst/>
          </a:prstGeom>
          <a:noFill/>
          <a:ln>
            <a:noFill/>
          </a:ln>
        </p:spPr>
        <p:txBody>
          <a:bodyPr anchorCtr="0" anchor="t" bIns="45700" lIns="91425" spcFirstLastPara="1" rIns="91425" wrap="square" tIns="45700">
            <a:noAutofit/>
          </a:bodyPr>
          <a:lstStyle/>
          <a:p>
            <a:pPr indent="-282575" lvl="0" marL="282575" marR="0" rtl="0" algn="l">
              <a:lnSpc>
                <a:spcPct val="80000"/>
              </a:lnSpc>
              <a:spcBef>
                <a:spcPts val="0"/>
              </a:spcBef>
              <a:spcAft>
                <a:spcPts val="0"/>
              </a:spcAft>
              <a:buClr>
                <a:schemeClr val="accent1"/>
              </a:buClr>
              <a:buSzPts val="1950"/>
              <a:buFont typeface="Noto Sans Symbols"/>
              <a:buChar char="■"/>
            </a:pPr>
            <a:r>
              <a:rPr b="0" i="0" lang="en-US" sz="2600" u="none">
                <a:solidFill>
                  <a:srgbClr val="262626"/>
                </a:solidFill>
                <a:latin typeface="Lustria"/>
                <a:ea typeface="Lustria"/>
                <a:cs typeface="Lustria"/>
                <a:sym typeface="Lustria"/>
              </a:rPr>
              <a:t>Blamed many others, including the weather for this defeat</a:t>
            </a:r>
            <a:endParaRPr/>
          </a:p>
          <a:p>
            <a:pPr indent="-282575" lvl="0" marL="282575" marR="0" rtl="0" algn="l">
              <a:lnSpc>
                <a:spcPct val="80000"/>
              </a:lnSpc>
              <a:spcBef>
                <a:spcPts val="1800"/>
              </a:spcBef>
              <a:spcAft>
                <a:spcPts val="0"/>
              </a:spcAft>
              <a:buClr>
                <a:schemeClr val="accent1"/>
              </a:buClr>
              <a:buSzPts val="1950"/>
              <a:buFont typeface="Noto Sans Symbols"/>
              <a:buChar char="■"/>
            </a:pPr>
            <a:r>
              <a:rPr b="0" i="0" lang="en-US" sz="2600" u="none">
                <a:solidFill>
                  <a:srgbClr val="262626"/>
                </a:solidFill>
                <a:latin typeface="Lustria"/>
                <a:ea typeface="Lustria"/>
                <a:cs typeface="Lustria"/>
                <a:sym typeface="Lustria"/>
              </a:rPr>
              <a:t>He decided to head back to Paris ahead of the army, to keep his control over Europe</a:t>
            </a:r>
            <a:endParaRPr/>
          </a:p>
          <a:p>
            <a:pPr indent="-282575" lvl="0" marL="282575" marR="0" rtl="0" algn="l">
              <a:lnSpc>
                <a:spcPct val="80000"/>
              </a:lnSpc>
              <a:spcBef>
                <a:spcPts val="1800"/>
              </a:spcBef>
              <a:spcAft>
                <a:spcPts val="0"/>
              </a:spcAft>
              <a:buClr>
                <a:schemeClr val="accent1"/>
              </a:buClr>
              <a:buSzPts val="1950"/>
              <a:buFont typeface="Noto Sans Symbols"/>
              <a:buChar char="■"/>
            </a:pPr>
            <a:r>
              <a:rPr b="0" i="0" lang="en-US" sz="2600" u="none">
                <a:solidFill>
                  <a:srgbClr val="262626"/>
                </a:solidFill>
                <a:latin typeface="Lustria"/>
                <a:ea typeface="Lustria"/>
                <a:cs typeface="Lustria"/>
                <a:sym typeface="Lustria"/>
              </a:rPr>
              <a:t>Napoleon was safe from lice and starvation as he always had a regular supply of food &amp; wine, a place to sleep with a camp bed, razors, brushes and other toiletries</a:t>
            </a:r>
            <a:endParaRPr/>
          </a:p>
          <a:p>
            <a:pPr indent="-158750" lvl="0" marL="282575" marR="0" rtl="0" algn="l">
              <a:spcBef>
                <a:spcPts val="1800"/>
              </a:spcBef>
              <a:spcAft>
                <a:spcPts val="0"/>
              </a:spcAft>
              <a:buClr>
                <a:schemeClr val="accent1"/>
              </a:buClr>
              <a:buSzPts val="1950"/>
              <a:buFont typeface="Noto Sans Symbols"/>
              <a:buNone/>
            </a:pPr>
            <a:r>
              <a:t/>
            </a:r>
            <a:endParaRPr b="0" i="0" sz="2600" u="none">
              <a:solidFill>
                <a:srgbClr val="262626"/>
              </a:solidFill>
              <a:latin typeface="Lustria"/>
              <a:ea typeface="Lustria"/>
              <a:cs typeface="Lustria"/>
              <a:sym typeface="Lustria"/>
            </a:endParaRPr>
          </a:p>
        </p:txBody>
      </p:sp>
      <p:pic>
        <p:nvPicPr>
          <p:cNvPr descr="bgsound1199pic2" id="228" name="Shape 228"/>
          <p:cNvPicPr preferRelativeResize="0"/>
          <p:nvPr/>
        </p:nvPicPr>
        <p:blipFill rotWithShape="1">
          <a:blip r:embed="rId3">
            <a:alphaModFix/>
          </a:blip>
          <a:srcRect b="0" l="0" r="0" t="0"/>
          <a:stretch/>
        </p:blipFill>
        <p:spPr>
          <a:xfrm>
            <a:off x="228600" y="2438400"/>
            <a:ext cx="3771900" cy="2562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2" name="Shape 232"/>
        <p:cNvGrpSpPr/>
        <p:nvPr/>
      </p:nvGrpSpPr>
      <p:grpSpPr>
        <a:xfrm>
          <a:off x="0" y="0"/>
          <a:ext cx="0" cy="0"/>
          <a:chOff x="0" y="0"/>
          <a:chExt cx="0" cy="0"/>
        </a:xfrm>
      </p:grpSpPr>
      <p:sp>
        <p:nvSpPr>
          <p:cNvPr id="233" name="Shape 233"/>
          <p:cNvSpPr txBox="1"/>
          <p:nvPr>
            <p:ph type="title"/>
          </p:nvPr>
        </p:nvSpPr>
        <p:spPr>
          <a:xfrm>
            <a:off x="-1728787" y="152400"/>
            <a:ext cx="7824787" cy="1322387"/>
          </a:xfrm>
          <a:prstGeom prst="rect">
            <a:avLst/>
          </a:prstGeom>
          <a:noFill/>
          <a:ln>
            <a:noFill/>
          </a:ln>
        </p:spPr>
        <p:txBody>
          <a:bodyPr anchorCtr="0" anchor="b" bIns="0" lIns="91425" spcFirstLastPara="1" rIns="91425" wrap="square" tIns="0">
            <a:noAutofit/>
          </a:bodyPr>
          <a:lstStyle/>
          <a:p>
            <a:pPr indent="0" lvl="0" marL="0" marR="0" rtl="0" algn="r">
              <a:lnSpc>
                <a:spcPct val="103846"/>
              </a:lnSpc>
              <a:spcBef>
                <a:spcPts val="0"/>
              </a:spcBef>
              <a:spcAft>
                <a:spcPts val="0"/>
              </a:spcAft>
              <a:buClr>
                <a:schemeClr val="lt1"/>
              </a:buClr>
              <a:buSzPts val="5200"/>
              <a:buFont typeface="Lustria"/>
              <a:buNone/>
            </a:pPr>
            <a:r>
              <a:rPr b="0" i="0" lang="en-US" sz="5200" u="none" cap="none" strike="noStrike">
                <a:solidFill>
                  <a:schemeClr val="lt1"/>
                </a:solidFill>
                <a:latin typeface="Lustria"/>
                <a:ea typeface="Lustria"/>
                <a:cs typeface="Lustria"/>
                <a:sym typeface="Lustria"/>
              </a:rPr>
              <a:t>Statistics</a:t>
            </a:r>
            <a:endParaRPr/>
          </a:p>
        </p:txBody>
      </p:sp>
      <p:sp>
        <p:nvSpPr>
          <p:cNvPr id="234" name="Shape 234"/>
          <p:cNvSpPr txBox="1"/>
          <p:nvPr>
            <p:ph idx="1" type="body"/>
          </p:nvPr>
        </p:nvSpPr>
        <p:spPr>
          <a:xfrm>
            <a:off x="4114800" y="2255837"/>
            <a:ext cx="4800600" cy="4525962"/>
          </a:xfrm>
          <a:prstGeom prst="rect">
            <a:avLst/>
          </a:prstGeom>
          <a:noFill/>
          <a:ln>
            <a:noFill/>
          </a:ln>
        </p:spPr>
        <p:txBody>
          <a:bodyPr anchorCtr="0" anchor="t" bIns="45700" lIns="91425" spcFirstLastPara="1" rIns="91425" wrap="square" tIns="45700">
            <a:noAutofit/>
          </a:bodyPr>
          <a:lstStyle/>
          <a:p>
            <a:pPr indent="-282575" lvl="0" marL="282575" marR="0" rtl="0" algn="l">
              <a:lnSpc>
                <a:spcPct val="100000"/>
              </a:lnSpc>
              <a:spcBef>
                <a:spcPts val="0"/>
              </a:spcBef>
              <a:spcAft>
                <a:spcPts val="0"/>
              </a:spcAft>
              <a:buClr>
                <a:schemeClr val="accent1"/>
              </a:buClr>
              <a:buSzPts val="1500"/>
              <a:buFont typeface="Noto Sans Symbols"/>
              <a:buChar char="■"/>
            </a:pPr>
            <a:r>
              <a:rPr b="0" i="0" lang="en-US" sz="2000" u="none">
                <a:solidFill>
                  <a:srgbClr val="262626"/>
                </a:solidFill>
                <a:latin typeface="Lustria"/>
                <a:ea typeface="Lustria"/>
                <a:cs typeface="Lustria"/>
                <a:sym typeface="Lustria"/>
              </a:rPr>
              <a:t>The total number of French troops heading into Russia between June and December was around 600 000</a:t>
            </a:r>
            <a:endParaRPr/>
          </a:p>
          <a:p>
            <a:pPr indent="-282575" lvl="0" marL="282575" marR="0" rtl="0" algn="l">
              <a:lnSpc>
                <a:spcPct val="100000"/>
              </a:lnSpc>
              <a:spcBef>
                <a:spcPts val="1800"/>
              </a:spcBef>
              <a:spcAft>
                <a:spcPts val="0"/>
              </a:spcAft>
              <a:buClr>
                <a:schemeClr val="accent1"/>
              </a:buClr>
              <a:buSzPts val="1500"/>
              <a:buFont typeface="Noto Sans Symbols"/>
              <a:buChar char="■"/>
            </a:pPr>
            <a:r>
              <a:rPr b="0" i="0" lang="en-US" sz="2000" u="none">
                <a:solidFill>
                  <a:srgbClr val="262626"/>
                </a:solidFill>
                <a:latin typeface="Lustria"/>
                <a:ea typeface="Lustria"/>
                <a:cs typeface="Lustria"/>
                <a:sym typeface="Lustria"/>
              </a:rPr>
              <a:t>Only about 120 000 of those made it out of Russia in December</a:t>
            </a:r>
            <a:endParaRPr/>
          </a:p>
        </p:txBody>
      </p:sp>
      <p:pic>
        <p:nvPicPr>
          <p:cNvPr descr="berezinabw" id="235" name="Shape 235"/>
          <p:cNvPicPr preferRelativeResize="0"/>
          <p:nvPr/>
        </p:nvPicPr>
        <p:blipFill rotWithShape="1">
          <a:blip r:embed="rId3">
            <a:alphaModFix/>
          </a:blip>
          <a:srcRect b="0" l="0" r="0" t="0"/>
          <a:stretch/>
        </p:blipFill>
        <p:spPr>
          <a:xfrm>
            <a:off x="304800" y="2203450"/>
            <a:ext cx="3886200" cy="2987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9" name="Shape 239"/>
        <p:cNvGrpSpPr/>
        <p:nvPr/>
      </p:nvGrpSpPr>
      <p:grpSpPr>
        <a:xfrm>
          <a:off x="0" y="0"/>
          <a:ext cx="0" cy="0"/>
          <a:chOff x="0" y="0"/>
          <a:chExt cx="0" cy="0"/>
        </a:xfrm>
      </p:grpSpPr>
      <p:sp>
        <p:nvSpPr>
          <p:cNvPr id="240" name="Shape 240"/>
          <p:cNvSpPr txBox="1"/>
          <p:nvPr>
            <p:ph type="title"/>
          </p:nvPr>
        </p:nvSpPr>
        <p:spPr>
          <a:xfrm>
            <a:off x="658812" y="455612"/>
            <a:ext cx="7824787" cy="1323975"/>
          </a:xfrm>
          <a:prstGeom prst="rect">
            <a:avLst/>
          </a:prstGeom>
          <a:noFill/>
          <a:ln>
            <a:noFill/>
          </a:ln>
        </p:spPr>
        <p:txBody>
          <a:bodyPr anchorCtr="0" anchor="b" bIns="0" lIns="91425" spcFirstLastPara="1" rIns="91425" wrap="square" tIns="0">
            <a:noAutofit/>
          </a:bodyPr>
          <a:lstStyle/>
          <a:p>
            <a:pPr indent="0" lvl="0" marL="0" marR="0" rtl="0" algn="r">
              <a:lnSpc>
                <a:spcPct val="103846"/>
              </a:lnSpc>
              <a:spcBef>
                <a:spcPts val="0"/>
              </a:spcBef>
              <a:spcAft>
                <a:spcPts val="0"/>
              </a:spcAft>
              <a:buClr>
                <a:schemeClr val="lt1"/>
              </a:buClr>
              <a:buSzPts val="5200"/>
              <a:buFont typeface="Lustria"/>
              <a:buNone/>
            </a:pPr>
            <a:r>
              <a:rPr b="0" i="0" lang="en-US" sz="5200" u="none" cap="none" strike="noStrike">
                <a:solidFill>
                  <a:schemeClr val="lt1"/>
                </a:solidFill>
                <a:latin typeface="Lustria"/>
                <a:ea typeface="Lustria"/>
                <a:cs typeface="Lustria"/>
                <a:sym typeface="Lustria"/>
              </a:rPr>
              <a:t>Statistics</a:t>
            </a:r>
            <a:endParaRPr/>
          </a:p>
        </p:txBody>
      </p:sp>
      <p:sp>
        <p:nvSpPr>
          <p:cNvPr id="241" name="Shape 241"/>
          <p:cNvSpPr txBox="1"/>
          <p:nvPr>
            <p:ph idx="1" type="body"/>
          </p:nvPr>
        </p:nvSpPr>
        <p:spPr>
          <a:xfrm>
            <a:off x="457200" y="2209800"/>
            <a:ext cx="8458200" cy="1295400"/>
          </a:xfrm>
          <a:prstGeom prst="rect">
            <a:avLst/>
          </a:prstGeom>
          <a:noFill/>
          <a:ln>
            <a:noFill/>
          </a:ln>
        </p:spPr>
        <p:txBody>
          <a:bodyPr anchorCtr="0" anchor="t" bIns="45700" lIns="91425" spcFirstLastPara="1" rIns="91425" wrap="square" tIns="45700">
            <a:noAutofit/>
          </a:bodyPr>
          <a:lstStyle/>
          <a:p>
            <a:pPr indent="-282575" lvl="0" marL="282575" marR="0" rtl="0" algn="l">
              <a:lnSpc>
                <a:spcPct val="100000"/>
              </a:lnSpc>
              <a:spcBef>
                <a:spcPts val="0"/>
              </a:spcBef>
              <a:spcAft>
                <a:spcPts val="0"/>
              </a:spcAft>
              <a:buClr>
                <a:schemeClr val="accent1"/>
              </a:buClr>
              <a:buSzPts val="2100"/>
              <a:buFont typeface="Noto Sans Symbols"/>
              <a:buChar char="■"/>
            </a:pPr>
            <a:r>
              <a:rPr b="0" i="0" lang="en-US" sz="2800" u="none">
                <a:solidFill>
                  <a:srgbClr val="262626"/>
                </a:solidFill>
                <a:latin typeface="Lustria"/>
                <a:ea typeface="Lustria"/>
                <a:cs typeface="Lustria"/>
                <a:sym typeface="Lustria"/>
              </a:rPr>
              <a:t>The total number of Russian casualties was estimated at around 400 000</a:t>
            </a:r>
            <a:endParaRPr/>
          </a:p>
        </p:txBody>
      </p:sp>
      <p:pic>
        <p:nvPicPr>
          <p:cNvPr descr="8018" id="242" name="Shape 242"/>
          <p:cNvPicPr preferRelativeResize="0"/>
          <p:nvPr/>
        </p:nvPicPr>
        <p:blipFill rotWithShape="1">
          <a:blip r:embed="rId3">
            <a:alphaModFix/>
          </a:blip>
          <a:srcRect b="0" l="0" r="0" t="0"/>
          <a:stretch/>
        </p:blipFill>
        <p:spPr>
          <a:xfrm>
            <a:off x="2667000" y="3314700"/>
            <a:ext cx="3810000" cy="2857500"/>
          </a:xfrm>
          <a:prstGeom prst="rect">
            <a:avLst/>
          </a:prstGeom>
          <a:noFill/>
          <a:ln>
            <a:noFill/>
          </a:ln>
        </p:spPr>
      </p:pic>
      <p:pic>
        <p:nvPicPr>
          <p:cNvPr id="243" name="Shape 243"/>
          <p:cNvPicPr preferRelativeResize="0"/>
          <p:nvPr/>
        </p:nvPicPr>
        <p:blipFill rotWithShape="1">
          <a:blip r:embed="rId4">
            <a:alphaModFix/>
          </a:blip>
          <a:srcRect b="0" l="0" r="0" t="0"/>
          <a:stretch/>
        </p:blipFill>
        <p:spPr>
          <a:xfrm>
            <a:off x="381000" y="6248400"/>
            <a:ext cx="304800" cy="304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7" name="Shape 247"/>
        <p:cNvGrpSpPr/>
        <p:nvPr/>
      </p:nvGrpSpPr>
      <p:grpSpPr>
        <a:xfrm>
          <a:off x="0" y="0"/>
          <a:ext cx="0" cy="0"/>
          <a:chOff x="0" y="0"/>
          <a:chExt cx="0" cy="0"/>
        </a:xfrm>
      </p:grpSpPr>
      <p:sp>
        <p:nvSpPr>
          <p:cNvPr id="248" name="Shape 248"/>
          <p:cNvSpPr txBox="1"/>
          <p:nvPr/>
        </p:nvSpPr>
        <p:spPr>
          <a:xfrm>
            <a:off x="685800" y="806450"/>
            <a:ext cx="8001000" cy="56943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Later Napoleon said:</a:t>
            </a:r>
            <a:endParaRPr/>
          </a:p>
          <a:p>
            <a:pPr indent="0" lvl="0" marL="0" marR="0" rtl="0" algn="l">
              <a:lnSpc>
                <a:spcPct val="100000"/>
              </a:lnSpc>
              <a:spcBef>
                <a:spcPts val="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"I made a mistake in attacking Russia. I thought the whole world would be with me. Everybody turned against me. . . . One shudders when one thinks of such a mass as Russia that one cannot attack either from the side or from the rear. . . . She overflows on you if you lose; she retires into the middle of the ice banks if you win, and suddenly comes out again like the head of the Hydra. ... It is not in our province to attempt such a Herculean task, and I tried it stupidly. That I must admit."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2" name="Shape 252"/>
        <p:cNvGrpSpPr/>
        <p:nvPr/>
      </p:nvGrpSpPr>
      <p:grpSpPr>
        <a:xfrm>
          <a:off x="0" y="0"/>
          <a:ext cx="0" cy="0"/>
          <a:chOff x="0" y="0"/>
          <a:chExt cx="0" cy="0"/>
        </a:xfrm>
      </p:grpSpPr>
      <p:sp>
        <p:nvSpPr>
          <p:cNvPr id="253" name="Shape 253"/>
          <p:cNvSpPr txBox="1"/>
          <p:nvPr>
            <p:ph type="title"/>
          </p:nvPr>
        </p:nvSpPr>
        <p:spPr>
          <a:xfrm>
            <a:off x="-457200" y="609600"/>
            <a:ext cx="8229600" cy="1143000"/>
          </a:xfrm>
          <a:prstGeom prst="rect">
            <a:avLst/>
          </a:prstGeom>
          <a:noFill/>
          <a:ln>
            <a:noFill/>
          </a:ln>
        </p:spPr>
        <p:txBody>
          <a:bodyPr anchorCtr="0" anchor="b" bIns="0" lIns="91425" spcFirstLastPara="1" rIns="91425" wrap="square" tIns="0">
            <a:noAutofit/>
          </a:bodyPr>
          <a:lstStyle/>
          <a:p>
            <a:pPr indent="0" lvl="0" marL="0" marR="0" rtl="0" algn="r">
              <a:lnSpc>
                <a:spcPct val="114893"/>
              </a:lnSpc>
              <a:spcBef>
                <a:spcPts val="0"/>
              </a:spcBef>
              <a:spcAft>
                <a:spcPts val="0"/>
              </a:spcAft>
              <a:buClr>
                <a:schemeClr val="lt1"/>
              </a:buClr>
              <a:buSzPts val="4700"/>
              <a:buFont typeface="Lustria"/>
              <a:buNone/>
            </a:pPr>
            <a:r>
              <a:rPr b="0" i="0" lang="en-US" sz="4700" u="none" cap="none" strike="noStrike">
                <a:solidFill>
                  <a:schemeClr val="lt1"/>
                </a:solidFill>
                <a:latin typeface="Lustria"/>
                <a:ea typeface="Lustria"/>
                <a:cs typeface="Lustria"/>
                <a:sym typeface="Lustria"/>
              </a:rPr>
              <a:t>Did Anyone Learn from Napoleon’s Mistakes?</a:t>
            </a:r>
            <a:endParaRPr/>
          </a:p>
        </p:txBody>
      </p:sp>
      <p:sp>
        <p:nvSpPr>
          <p:cNvPr id="254" name="Shape 254"/>
          <p:cNvSpPr txBox="1"/>
          <p:nvPr>
            <p:ph idx="1" type="body"/>
          </p:nvPr>
        </p:nvSpPr>
        <p:spPr>
          <a:xfrm>
            <a:off x="457200" y="2133600"/>
            <a:ext cx="8686800" cy="4572000"/>
          </a:xfrm>
          <a:prstGeom prst="rect">
            <a:avLst/>
          </a:prstGeom>
          <a:noFill/>
          <a:ln>
            <a:noFill/>
          </a:ln>
        </p:spPr>
        <p:txBody>
          <a:bodyPr anchorCtr="0" anchor="t" bIns="45700" lIns="91425" spcFirstLastPara="1" rIns="91425" wrap="square" tIns="45700">
            <a:noAutofit/>
          </a:bodyPr>
          <a:lstStyle/>
          <a:p>
            <a:pPr indent="-282575" lvl="0" marL="282575" marR="0" rtl="0" algn="l">
              <a:lnSpc>
                <a:spcPct val="90000"/>
              </a:lnSpc>
              <a:spcBef>
                <a:spcPts val="0"/>
              </a:spcBef>
              <a:spcAft>
                <a:spcPts val="0"/>
              </a:spcAft>
              <a:buClr>
                <a:schemeClr val="accent1"/>
              </a:buClr>
              <a:buSzPts val="2100"/>
              <a:buFont typeface="Noto Sans Symbols"/>
              <a:buChar char="■"/>
            </a:pPr>
            <a:r>
              <a:rPr b="0" i="0" lang="en-US" sz="2800" u="none">
                <a:solidFill>
                  <a:srgbClr val="262626"/>
                </a:solidFill>
                <a:latin typeface="Lustria"/>
                <a:ea typeface="Lustria"/>
                <a:cs typeface="Lustria"/>
                <a:sym typeface="Lustria"/>
              </a:rPr>
              <a:t>Napoleon Bonaparte started for Moscow on June 24, 1812. </a:t>
            </a:r>
            <a:endParaRPr/>
          </a:p>
          <a:p>
            <a:pPr indent="-282575" lvl="0" marL="282575" marR="0" rtl="0" algn="l">
              <a:lnSpc>
                <a:spcPct val="90000"/>
              </a:lnSpc>
              <a:spcBef>
                <a:spcPts val="1800"/>
              </a:spcBef>
              <a:spcAft>
                <a:spcPts val="0"/>
              </a:spcAft>
              <a:buClr>
                <a:schemeClr val="accent1"/>
              </a:buClr>
              <a:buSzPts val="2100"/>
              <a:buFont typeface="Noto Sans Symbols"/>
              <a:buChar char="■"/>
            </a:pPr>
            <a:r>
              <a:rPr b="0" i="0" lang="en-US" sz="2800" u="none">
                <a:solidFill>
                  <a:srgbClr val="262626"/>
                </a:solidFill>
                <a:latin typeface="Lustria"/>
                <a:ea typeface="Lustria"/>
                <a:cs typeface="Lustria"/>
                <a:sym typeface="Lustria"/>
              </a:rPr>
              <a:t>Adolf Hitler started on June 22, 1941.</a:t>
            </a:r>
            <a:endParaRPr/>
          </a:p>
          <a:p>
            <a:pPr indent="-282575" lvl="0" marL="282575" marR="0" rtl="0" algn="l">
              <a:lnSpc>
                <a:spcPct val="90000"/>
              </a:lnSpc>
              <a:spcBef>
                <a:spcPts val="1800"/>
              </a:spcBef>
              <a:spcAft>
                <a:spcPts val="0"/>
              </a:spcAft>
              <a:buClr>
                <a:schemeClr val="accent1"/>
              </a:buClr>
              <a:buSzPts val="2100"/>
              <a:buFont typeface="Noto Sans Symbols"/>
              <a:buChar char="■"/>
            </a:pPr>
            <a:r>
              <a:rPr b="0" i="0" lang="en-US" sz="2800" u="none">
                <a:solidFill>
                  <a:srgbClr val="262626"/>
                </a:solidFill>
                <a:latin typeface="Lustria"/>
                <a:ea typeface="Lustria"/>
                <a:cs typeface="Lustria"/>
                <a:sym typeface="Lustria"/>
              </a:rPr>
              <a:t>Both had their units get stuck in the muddy fall</a:t>
            </a:r>
            <a:endParaRPr/>
          </a:p>
          <a:p>
            <a:pPr indent="-282575" lvl="0" marL="282575" marR="0" rtl="0" algn="l">
              <a:lnSpc>
                <a:spcPct val="90000"/>
              </a:lnSpc>
              <a:spcBef>
                <a:spcPts val="1800"/>
              </a:spcBef>
              <a:spcAft>
                <a:spcPts val="0"/>
              </a:spcAft>
              <a:buClr>
                <a:schemeClr val="accent1"/>
              </a:buClr>
              <a:buSzPts val="2100"/>
              <a:buFont typeface="Noto Sans Symbols"/>
              <a:buChar char="■"/>
            </a:pPr>
            <a:r>
              <a:rPr b="0" i="0" lang="en-US" sz="2800" u="none">
                <a:solidFill>
                  <a:srgbClr val="262626"/>
                </a:solidFill>
                <a:latin typeface="Lustria"/>
                <a:ea typeface="Lustria"/>
                <a:cs typeface="Lustria"/>
                <a:sym typeface="Lustria"/>
              </a:rPr>
              <a:t>Napoleon stayed in Moscow for nearly six weeks, suffered cold and defeat in the frigid Russian winter</a:t>
            </a:r>
            <a:endParaRPr/>
          </a:p>
          <a:p>
            <a:pPr indent="-282575" lvl="0" marL="282575" marR="0" rtl="0" algn="l">
              <a:lnSpc>
                <a:spcPct val="90000"/>
              </a:lnSpc>
              <a:spcBef>
                <a:spcPts val="1800"/>
              </a:spcBef>
              <a:spcAft>
                <a:spcPts val="0"/>
              </a:spcAft>
              <a:buClr>
                <a:schemeClr val="accent1"/>
              </a:buClr>
              <a:buSzPts val="2100"/>
              <a:buFont typeface="Noto Sans Symbols"/>
              <a:buChar char="■"/>
            </a:pPr>
            <a:r>
              <a:rPr b="0" i="0" lang="en-US" sz="2800" u="none">
                <a:solidFill>
                  <a:srgbClr val="262626"/>
                </a:solidFill>
                <a:latin typeface="Lustria"/>
                <a:ea typeface="Lustria"/>
                <a:cs typeface="Lustria"/>
                <a:sym typeface="Lustria"/>
              </a:rPr>
              <a:t>Adolf Hitler had to eventually order all of the skis, ski poles, snowshoes and all furs suitable for military wear in Germany to be shipped to Russia.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chemeClr val="lt1"/>
        </a:solidFill>
      </p:bgPr>
    </p:bg>
    <p:spTree>
      <p:nvGrpSpPr>
        <p:cNvPr id="109" name="Shape 109"/>
        <p:cNvGrpSpPr/>
        <p:nvPr/>
      </p:nvGrpSpPr>
      <p:grpSpPr>
        <a:xfrm>
          <a:off x="0" y="0"/>
          <a:ext cx="0" cy="0"/>
          <a:chOff x="0" y="0"/>
          <a:chExt cx="0" cy="0"/>
        </a:xfrm>
      </p:grpSpPr>
      <p:sp>
        <p:nvSpPr>
          <p:cNvPr id="110" name="Shape 110"/>
          <p:cNvSpPr txBox="1"/>
          <p:nvPr>
            <p:ph type="title"/>
          </p:nvPr>
        </p:nvSpPr>
        <p:spPr>
          <a:xfrm>
            <a:off x="-1524000" y="0"/>
            <a:ext cx="8229600" cy="1143000"/>
          </a:xfrm>
          <a:prstGeom prst="rect">
            <a:avLst/>
          </a:prstGeom>
          <a:noFill/>
          <a:ln>
            <a:noFill/>
          </a:ln>
        </p:spPr>
        <p:txBody>
          <a:bodyPr anchorCtr="0" anchor="b" bIns="0" lIns="91425" spcFirstLastPara="1" rIns="91425" wrap="square" tIns="0">
            <a:noAutofit/>
          </a:bodyPr>
          <a:lstStyle/>
          <a:p>
            <a:pPr indent="0" lvl="0" marL="0" marR="0" rtl="0" algn="r">
              <a:lnSpc>
                <a:spcPct val="103846"/>
              </a:lnSpc>
              <a:spcBef>
                <a:spcPts val="0"/>
              </a:spcBef>
              <a:spcAft>
                <a:spcPts val="0"/>
              </a:spcAft>
              <a:buClr>
                <a:schemeClr val="lt1"/>
              </a:buClr>
              <a:buSzPts val="5200"/>
              <a:buFont typeface="Lustria"/>
              <a:buNone/>
            </a:pPr>
            <a:r>
              <a:rPr b="0" i="0" lang="en-US" sz="5200" u="none" cap="none" strike="noStrike">
                <a:solidFill>
                  <a:schemeClr val="lt1"/>
                </a:solidFill>
                <a:latin typeface="Lustria"/>
                <a:ea typeface="Lustria"/>
                <a:cs typeface="Lustria"/>
                <a:sym typeface="Lustria"/>
              </a:rPr>
              <a:t>Grand Armee</a:t>
            </a:r>
            <a:endParaRPr/>
          </a:p>
        </p:txBody>
      </p:sp>
      <p:sp>
        <p:nvSpPr>
          <p:cNvPr id="111" name="Shape 111"/>
          <p:cNvSpPr txBox="1"/>
          <p:nvPr>
            <p:ph idx="1" type="body"/>
          </p:nvPr>
        </p:nvSpPr>
        <p:spPr>
          <a:xfrm>
            <a:off x="609600" y="3429000"/>
            <a:ext cx="8077200" cy="2697162"/>
          </a:xfrm>
          <a:prstGeom prst="rect">
            <a:avLst/>
          </a:prstGeom>
          <a:noFill/>
          <a:ln>
            <a:noFill/>
          </a:ln>
        </p:spPr>
        <p:txBody>
          <a:bodyPr anchorCtr="0" anchor="t" bIns="45700" lIns="91425" spcFirstLastPara="1" rIns="91425" wrap="square" tIns="45700">
            <a:noAutofit/>
          </a:bodyPr>
          <a:lstStyle/>
          <a:p>
            <a:pPr indent="-282575" lvl="0" marL="282575" marR="0" rtl="0" algn="l">
              <a:lnSpc>
                <a:spcPct val="100000"/>
              </a:lnSpc>
              <a:spcBef>
                <a:spcPts val="0"/>
              </a:spcBef>
              <a:spcAft>
                <a:spcPts val="0"/>
              </a:spcAft>
              <a:buClr>
                <a:schemeClr val="accent1"/>
              </a:buClr>
              <a:buSzPts val="2100"/>
              <a:buFont typeface="Noto Sans Symbols"/>
              <a:buChar char="■"/>
            </a:pPr>
            <a:r>
              <a:rPr b="0" i="0" lang="en-US" sz="2800" u="none" cap="none" strike="noStrike">
                <a:solidFill>
                  <a:srgbClr val="262626"/>
                </a:solidFill>
                <a:latin typeface="Lustria"/>
                <a:ea typeface="Lustria"/>
                <a:cs typeface="Lustria"/>
                <a:sym typeface="Lustria"/>
              </a:rPr>
              <a:t>Included soldiers from almost every nation of Europe</a:t>
            </a:r>
            <a:endParaRPr/>
          </a:p>
          <a:p>
            <a:pPr indent="-282575" lvl="0" marL="282575" marR="0" rtl="0" algn="l">
              <a:lnSpc>
                <a:spcPct val="100000"/>
              </a:lnSpc>
              <a:spcBef>
                <a:spcPts val="1800"/>
              </a:spcBef>
              <a:spcAft>
                <a:spcPts val="0"/>
              </a:spcAft>
              <a:buClr>
                <a:schemeClr val="accent1"/>
              </a:buClr>
              <a:buSzPts val="2100"/>
              <a:buFont typeface="Noto Sans Symbols"/>
              <a:buChar char="■"/>
            </a:pPr>
            <a:r>
              <a:rPr b="0" i="0" lang="en-US" sz="2800" u="none" cap="none" strike="noStrike">
                <a:solidFill>
                  <a:srgbClr val="262626"/>
                </a:solidFill>
                <a:latin typeface="Lustria"/>
                <a:ea typeface="Lustria"/>
                <a:cs typeface="Lustria"/>
                <a:sym typeface="Lustria"/>
              </a:rPr>
              <a:t>All were commanded by French Generals</a:t>
            </a:r>
            <a:endParaRPr/>
          </a:p>
          <a:p>
            <a:pPr indent="-282575" lvl="0" marL="282575" marR="0" rtl="0" algn="l">
              <a:lnSpc>
                <a:spcPct val="100000"/>
              </a:lnSpc>
              <a:spcBef>
                <a:spcPts val="1800"/>
              </a:spcBef>
              <a:spcAft>
                <a:spcPts val="0"/>
              </a:spcAft>
              <a:buClr>
                <a:schemeClr val="accent1"/>
              </a:buClr>
              <a:buSzPts val="2100"/>
              <a:buFont typeface="Noto Sans Symbols"/>
              <a:buChar char="■"/>
            </a:pPr>
            <a:r>
              <a:rPr b="0" i="0" lang="en-US" sz="2800" u="none" cap="none" strike="noStrike">
                <a:solidFill>
                  <a:srgbClr val="262626"/>
                </a:solidFill>
                <a:latin typeface="Lustria"/>
                <a:ea typeface="Lustria"/>
                <a:cs typeface="Lustria"/>
                <a:sym typeface="Lustria"/>
              </a:rPr>
              <a:t>The largest non-French contingent came from Poland</a:t>
            </a:r>
            <a:endParaRPr/>
          </a:p>
          <a:p>
            <a:pPr indent="-149225" lvl="0" marL="282575" marR="0" rtl="0" algn="l">
              <a:spcBef>
                <a:spcPts val="1800"/>
              </a:spcBef>
              <a:spcAft>
                <a:spcPts val="0"/>
              </a:spcAft>
              <a:buClr>
                <a:schemeClr val="accent1"/>
              </a:buClr>
              <a:buSzPts val="2100"/>
              <a:buFont typeface="Noto Sans Symbols"/>
              <a:buNone/>
            </a:pPr>
            <a:r>
              <a:t/>
            </a:r>
            <a:endParaRPr b="0" i="0" sz="2800" u="none">
              <a:solidFill>
                <a:srgbClr val="262626"/>
              </a:solidFill>
              <a:latin typeface="Lustria"/>
              <a:ea typeface="Lustria"/>
              <a:cs typeface="Lustria"/>
              <a:sym typeface="Lustria"/>
            </a:endParaRPr>
          </a:p>
        </p:txBody>
      </p:sp>
      <p:pic>
        <p:nvPicPr>
          <p:cNvPr descr="Grande_Armee_enters_Russia" id="112" name="Shape 112"/>
          <p:cNvPicPr preferRelativeResize="0"/>
          <p:nvPr/>
        </p:nvPicPr>
        <p:blipFill rotWithShape="1">
          <a:blip r:embed="rId3">
            <a:alphaModFix/>
          </a:blip>
          <a:srcRect b="0" l="0" r="0" t="0"/>
          <a:stretch/>
        </p:blipFill>
        <p:spPr>
          <a:xfrm>
            <a:off x="2209800" y="1066800"/>
            <a:ext cx="4572000" cy="22780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6" name="Shape 116"/>
        <p:cNvGrpSpPr/>
        <p:nvPr/>
      </p:nvGrpSpPr>
      <p:grpSpPr>
        <a:xfrm>
          <a:off x="0" y="0"/>
          <a:ext cx="0" cy="0"/>
          <a:chOff x="0" y="0"/>
          <a:chExt cx="0" cy="0"/>
        </a:xfrm>
      </p:grpSpPr>
      <p:sp>
        <p:nvSpPr>
          <p:cNvPr id="117" name="Shape 117"/>
          <p:cNvSpPr txBox="1"/>
          <p:nvPr>
            <p:ph type="title"/>
          </p:nvPr>
        </p:nvSpPr>
        <p:spPr>
          <a:xfrm>
            <a:off x="-1524000" y="-152400"/>
            <a:ext cx="8229600" cy="1143000"/>
          </a:xfrm>
          <a:prstGeom prst="rect">
            <a:avLst/>
          </a:prstGeom>
          <a:noFill/>
          <a:ln>
            <a:noFill/>
          </a:ln>
        </p:spPr>
        <p:txBody>
          <a:bodyPr anchorCtr="0" anchor="b" bIns="0" lIns="91425" spcFirstLastPara="1" rIns="91425" wrap="square" tIns="0">
            <a:noAutofit/>
          </a:bodyPr>
          <a:lstStyle/>
          <a:p>
            <a:pPr indent="0" lvl="0" marL="0" marR="0" rtl="0" algn="r">
              <a:lnSpc>
                <a:spcPct val="103846"/>
              </a:lnSpc>
              <a:spcBef>
                <a:spcPts val="0"/>
              </a:spcBef>
              <a:spcAft>
                <a:spcPts val="0"/>
              </a:spcAft>
              <a:buClr>
                <a:schemeClr val="lt1"/>
              </a:buClr>
              <a:buSzPts val="5200"/>
              <a:buFont typeface="Lustria"/>
              <a:buNone/>
            </a:pPr>
            <a:r>
              <a:rPr b="0" i="0" lang="en-US" sz="5200" u="none" cap="none" strike="noStrike">
                <a:solidFill>
                  <a:schemeClr val="lt1"/>
                </a:solidFill>
                <a:latin typeface="Lustria"/>
                <a:ea typeface="Lustria"/>
                <a:cs typeface="Lustria"/>
                <a:sym typeface="Lustria"/>
              </a:rPr>
              <a:t>Russian Army</a:t>
            </a:r>
            <a:endParaRPr/>
          </a:p>
        </p:txBody>
      </p:sp>
      <p:sp>
        <p:nvSpPr>
          <p:cNvPr id="118" name="Shape 118"/>
          <p:cNvSpPr txBox="1"/>
          <p:nvPr>
            <p:ph idx="1" type="body"/>
          </p:nvPr>
        </p:nvSpPr>
        <p:spPr>
          <a:xfrm>
            <a:off x="533400" y="3322637"/>
            <a:ext cx="7848600" cy="2925762"/>
          </a:xfrm>
          <a:prstGeom prst="rect">
            <a:avLst/>
          </a:prstGeom>
          <a:noFill/>
          <a:ln>
            <a:noFill/>
          </a:ln>
        </p:spPr>
        <p:txBody>
          <a:bodyPr anchorCtr="0" anchor="t" bIns="45700" lIns="91425" spcFirstLastPara="1" rIns="91425" wrap="square" tIns="45700">
            <a:noAutofit/>
          </a:bodyPr>
          <a:lstStyle/>
          <a:p>
            <a:pPr indent="-282575" lvl="0" marL="282575" marR="0" rtl="0" algn="l">
              <a:lnSpc>
                <a:spcPct val="80000"/>
              </a:lnSpc>
              <a:spcBef>
                <a:spcPts val="0"/>
              </a:spcBef>
              <a:spcAft>
                <a:spcPts val="0"/>
              </a:spcAft>
              <a:buClr>
                <a:schemeClr val="accent1"/>
              </a:buClr>
              <a:buSzPts val="1650"/>
              <a:buFont typeface="Noto Sans Symbols"/>
              <a:buChar char="■"/>
            </a:pPr>
            <a:r>
              <a:rPr b="0" i="0" lang="en-US" sz="2200" u="none">
                <a:solidFill>
                  <a:srgbClr val="262626"/>
                </a:solidFill>
                <a:latin typeface="Lustria"/>
                <a:ea typeface="Lustria"/>
                <a:cs typeface="Lustria"/>
                <a:sym typeface="Lustria"/>
              </a:rPr>
              <a:t>Soldiers were drafted for 25 years (life!)</a:t>
            </a:r>
            <a:endParaRPr/>
          </a:p>
          <a:p>
            <a:pPr indent="-282575" lvl="0" marL="282575" marR="0" rtl="0" algn="l">
              <a:lnSpc>
                <a:spcPct val="80000"/>
              </a:lnSpc>
              <a:spcBef>
                <a:spcPts val="1800"/>
              </a:spcBef>
              <a:spcAft>
                <a:spcPts val="0"/>
              </a:spcAft>
              <a:buClr>
                <a:schemeClr val="accent1"/>
              </a:buClr>
              <a:buSzPts val="1650"/>
              <a:buFont typeface="Noto Sans Symbols"/>
              <a:buChar char="■"/>
            </a:pPr>
            <a:r>
              <a:rPr b="0" i="0" lang="en-US" sz="2200" u="none">
                <a:solidFill>
                  <a:srgbClr val="262626"/>
                </a:solidFill>
                <a:latin typeface="Lustria"/>
                <a:ea typeface="Lustria"/>
                <a:cs typeface="Lustria"/>
                <a:sym typeface="Lustria"/>
              </a:rPr>
              <a:t>No more than 10% survived dreadful conditions and brutal beatings</a:t>
            </a:r>
            <a:endParaRPr/>
          </a:p>
          <a:p>
            <a:pPr indent="-282575" lvl="0" marL="282575" marR="0" rtl="0" algn="l">
              <a:lnSpc>
                <a:spcPct val="80000"/>
              </a:lnSpc>
              <a:spcBef>
                <a:spcPts val="1800"/>
              </a:spcBef>
              <a:spcAft>
                <a:spcPts val="0"/>
              </a:spcAft>
              <a:buClr>
                <a:schemeClr val="accent1"/>
              </a:buClr>
              <a:buSzPts val="1650"/>
              <a:buFont typeface="Noto Sans Symbols"/>
              <a:buChar char="■"/>
            </a:pPr>
            <a:r>
              <a:rPr b="0" i="0" lang="en-US" sz="2200" u="none">
                <a:solidFill>
                  <a:srgbClr val="262626"/>
                </a:solidFill>
                <a:latin typeface="Lustria"/>
                <a:ea typeface="Lustria"/>
                <a:cs typeface="Lustria"/>
                <a:sym typeface="Lustria"/>
              </a:rPr>
              <a:t>When drafted, families often treated the event as a funeral</a:t>
            </a:r>
            <a:endParaRPr/>
          </a:p>
          <a:p>
            <a:pPr indent="-282575" lvl="0" marL="282575" marR="0" rtl="0" algn="l">
              <a:lnSpc>
                <a:spcPct val="80000"/>
              </a:lnSpc>
              <a:spcBef>
                <a:spcPts val="1800"/>
              </a:spcBef>
              <a:spcAft>
                <a:spcPts val="0"/>
              </a:spcAft>
              <a:buClr>
                <a:schemeClr val="accent1"/>
              </a:buClr>
              <a:buSzPts val="1650"/>
              <a:buFont typeface="Noto Sans Symbols"/>
              <a:buChar char="■"/>
            </a:pPr>
            <a:r>
              <a:rPr b="0" i="0" lang="en-US" sz="2200" u="none">
                <a:solidFill>
                  <a:srgbClr val="262626"/>
                </a:solidFill>
                <a:latin typeface="Lustria"/>
                <a:ea typeface="Lustria"/>
                <a:cs typeface="Lustria"/>
                <a:sym typeface="Lustria"/>
              </a:rPr>
              <a:t>No promotion – officers were nobles</a:t>
            </a:r>
            <a:endParaRPr/>
          </a:p>
          <a:p>
            <a:pPr indent="-282575" lvl="0" marL="282575" marR="0" rtl="0" algn="l">
              <a:lnSpc>
                <a:spcPct val="80000"/>
              </a:lnSpc>
              <a:spcBef>
                <a:spcPts val="1800"/>
              </a:spcBef>
              <a:spcAft>
                <a:spcPts val="0"/>
              </a:spcAft>
              <a:buClr>
                <a:schemeClr val="accent1"/>
              </a:buClr>
              <a:buSzPts val="1650"/>
              <a:buFont typeface="Noto Sans Symbols"/>
              <a:buChar char="■"/>
            </a:pPr>
            <a:r>
              <a:rPr b="0" i="0" lang="en-US" sz="2200" u="none">
                <a:solidFill>
                  <a:srgbClr val="262626"/>
                </a:solidFill>
                <a:latin typeface="Lustria"/>
                <a:ea typeface="Lustria"/>
                <a:cs typeface="Lustria"/>
                <a:sym typeface="Lustria"/>
              </a:rPr>
              <a:t>Were immediately shot if they showed any signs of cowardice</a:t>
            </a:r>
            <a:endParaRPr/>
          </a:p>
        </p:txBody>
      </p:sp>
      <p:pic>
        <p:nvPicPr>
          <p:cNvPr descr="attack_of_Russian_infantry_at_borodino_3" id="119" name="Shape 119"/>
          <p:cNvPicPr preferRelativeResize="0"/>
          <p:nvPr/>
        </p:nvPicPr>
        <p:blipFill rotWithShape="1">
          <a:blip r:embed="rId3">
            <a:alphaModFix/>
          </a:blip>
          <a:srcRect b="0" l="0" r="0" t="0"/>
          <a:stretch/>
        </p:blipFill>
        <p:spPr>
          <a:xfrm>
            <a:off x="1600200" y="1066800"/>
            <a:ext cx="5791200" cy="2225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658812" y="455612"/>
            <a:ext cx="7824900" cy="13239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t/>
            </a:r>
            <a:endParaRPr/>
          </a:p>
        </p:txBody>
      </p:sp>
      <p:sp>
        <p:nvSpPr>
          <p:cNvPr id="125" name="Shape 125"/>
          <p:cNvSpPr txBox="1"/>
          <p:nvPr>
            <p:ph idx="1" type="body"/>
          </p:nvPr>
        </p:nvSpPr>
        <p:spPr>
          <a:xfrm>
            <a:off x="2286000" y="2286000"/>
            <a:ext cx="6197700" cy="3840300"/>
          </a:xfrm>
          <a:prstGeom prst="rect">
            <a:avLst/>
          </a:prstGeom>
        </p:spPr>
        <p:txBody>
          <a:bodyPr anchorCtr="0" anchor="t" bIns="91425" lIns="91425" spcFirstLastPara="1" rIns="91425" wrap="square" tIns="91425">
            <a:noAutofit/>
          </a:bodyPr>
          <a:lstStyle/>
          <a:p>
            <a:pPr indent="0" lvl="0" marL="0">
              <a:spcBef>
                <a:spcPts val="1800"/>
              </a:spcBef>
              <a:spcAft>
                <a:spcPts val="0"/>
              </a:spcAft>
              <a:buNone/>
            </a:pPr>
            <a:r>
              <a:t/>
            </a:r>
            <a:endParaRPr/>
          </a:p>
        </p:txBody>
      </p:sp>
      <p:pic>
        <p:nvPicPr>
          <p:cNvPr id="126" name="Shape 126"/>
          <p:cNvPicPr preferRelativeResize="0"/>
          <p:nvPr/>
        </p:nvPicPr>
        <p:blipFill>
          <a:blip r:embed="rId3">
            <a:alphaModFix/>
          </a:blip>
          <a:stretch>
            <a:fillRect/>
          </a:stretch>
        </p:blipFill>
        <p:spPr>
          <a:xfrm>
            <a:off x="0" y="302915"/>
            <a:ext cx="9143999" cy="625216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0" name="Shape 130"/>
        <p:cNvGrpSpPr/>
        <p:nvPr/>
      </p:nvGrpSpPr>
      <p:grpSpPr>
        <a:xfrm>
          <a:off x="0" y="0"/>
          <a:ext cx="0" cy="0"/>
          <a:chOff x="0" y="0"/>
          <a:chExt cx="0" cy="0"/>
        </a:xfrm>
      </p:grpSpPr>
      <p:sp>
        <p:nvSpPr>
          <p:cNvPr id="131" name="Shape 131"/>
          <p:cNvSpPr txBox="1"/>
          <p:nvPr>
            <p:ph type="title"/>
          </p:nvPr>
        </p:nvSpPr>
        <p:spPr>
          <a:xfrm>
            <a:off x="457200" y="0"/>
            <a:ext cx="8229600" cy="639762"/>
          </a:xfrm>
          <a:prstGeom prst="rect">
            <a:avLst/>
          </a:prstGeom>
          <a:noFill/>
          <a:ln>
            <a:noFill/>
          </a:ln>
        </p:spPr>
        <p:txBody>
          <a:bodyPr anchorCtr="0" anchor="b" bIns="0" lIns="91425" spcFirstLastPara="1" rIns="91425" wrap="square" tIns="0">
            <a:noAutofit/>
          </a:bodyPr>
          <a:lstStyle/>
          <a:p>
            <a:pPr indent="0" lvl="0" marL="0" marR="0" rtl="0" algn="r">
              <a:lnSpc>
                <a:spcPct val="150000"/>
              </a:lnSpc>
              <a:spcBef>
                <a:spcPts val="0"/>
              </a:spcBef>
              <a:spcAft>
                <a:spcPts val="0"/>
              </a:spcAft>
              <a:buClr>
                <a:schemeClr val="lt1"/>
              </a:buClr>
              <a:buSzPts val="3600"/>
              <a:buFont typeface="Lustria"/>
              <a:buNone/>
            </a:pPr>
            <a:r>
              <a:rPr b="0" i="0" lang="en-US" sz="3600" u="none" cap="none" strike="noStrike">
                <a:solidFill>
                  <a:schemeClr val="lt1"/>
                </a:solidFill>
                <a:latin typeface="Lustria"/>
                <a:ea typeface="Lustria"/>
                <a:cs typeface="Lustria"/>
                <a:sym typeface="Lustria"/>
              </a:rPr>
              <a:t>Vilna</a:t>
            </a:r>
            <a:endParaRPr/>
          </a:p>
        </p:txBody>
      </p:sp>
      <p:pic>
        <p:nvPicPr>
          <p:cNvPr descr="image?id=75087&amp;rendTypeId=4" id="132" name="Shape 132"/>
          <p:cNvPicPr preferRelativeResize="0"/>
          <p:nvPr/>
        </p:nvPicPr>
        <p:blipFill rotWithShape="1">
          <a:blip r:embed="rId3">
            <a:alphaModFix/>
          </a:blip>
          <a:srcRect b="0" l="0" r="0" t="0"/>
          <a:stretch/>
        </p:blipFill>
        <p:spPr>
          <a:xfrm>
            <a:off x="0" y="711200"/>
            <a:ext cx="9144000" cy="6146800"/>
          </a:xfrm>
          <a:prstGeom prst="rect">
            <a:avLst/>
          </a:prstGeom>
          <a:noFill/>
          <a:ln>
            <a:noFill/>
          </a:ln>
        </p:spPr>
      </p:pic>
      <p:sp>
        <p:nvSpPr>
          <p:cNvPr id="133" name="Shape 133"/>
          <p:cNvSpPr/>
          <p:nvPr/>
        </p:nvSpPr>
        <p:spPr>
          <a:xfrm>
            <a:off x="1209675" y="3117850"/>
            <a:ext cx="668337" cy="642937"/>
          </a:xfrm>
          <a:custGeom>
            <a:pathLst>
              <a:path extrusionOk="0" h="1784" w="1857">
                <a:moveTo>
                  <a:pt x="1336" y="166"/>
                </a:moveTo>
                <a:cubicBezTo>
                  <a:pt x="1288" y="140"/>
                  <a:pt x="1244" y="115"/>
                  <a:pt x="1190" y="101"/>
                </a:cubicBezTo>
                <a:cubicBezTo>
                  <a:pt x="1028" y="60"/>
                  <a:pt x="873" y="74"/>
                  <a:pt x="717" y="128"/>
                </a:cubicBezTo>
                <a:cubicBezTo>
                  <a:pt x="605" y="166"/>
                  <a:pt x="519" y="219"/>
                  <a:pt x="440" y="307"/>
                </a:cubicBezTo>
                <a:cubicBezTo>
                  <a:pt x="334" y="425"/>
                  <a:pt x="271" y="557"/>
                  <a:pt x="253" y="715"/>
                </a:cubicBezTo>
                <a:cubicBezTo>
                  <a:pt x="235" y="869"/>
                  <a:pt x="240" y="1075"/>
                  <a:pt x="315" y="1215"/>
                </a:cubicBezTo>
                <a:cubicBezTo>
                  <a:pt x="385" y="1346"/>
                  <a:pt x="547" y="1461"/>
                  <a:pt x="682" y="1512"/>
                </a:cubicBezTo>
                <a:cubicBezTo>
                  <a:pt x="809" y="1560"/>
                  <a:pt x="961" y="1550"/>
                  <a:pt x="1092" y="1527"/>
                </a:cubicBezTo>
                <a:cubicBezTo>
                  <a:pt x="1155" y="1516"/>
                  <a:pt x="1219" y="1498"/>
                  <a:pt x="1278" y="1472"/>
                </a:cubicBezTo>
                <a:cubicBezTo>
                  <a:pt x="1433" y="1402"/>
                  <a:pt x="1607" y="1278"/>
                  <a:pt x="1711" y="1143"/>
                </a:cubicBezTo>
                <a:cubicBezTo>
                  <a:pt x="1769" y="1067"/>
                  <a:pt x="1779" y="984"/>
                  <a:pt x="1778" y="891"/>
                </a:cubicBezTo>
                <a:cubicBezTo>
                  <a:pt x="1777" y="723"/>
                  <a:pt x="1743" y="556"/>
                  <a:pt x="1648" y="415"/>
                </a:cubicBezTo>
                <a:cubicBezTo>
                  <a:pt x="1547" y="265"/>
                  <a:pt x="1425" y="171"/>
                  <a:pt x="1243" y="153"/>
                </a:cubicBezTo>
                <a:cubicBezTo>
                  <a:pt x="993" y="128"/>
                  <a:pt x="769" y="196"/>
                  <a:pt x="547" y="306"/>
                </a:cubicBezTo>
                <a:cubicBezTo>
                  <a:pt x="414" y="372"/>
                  <a:pt x="313" y="446"/>
                  <a:pt x="257" y="587"/>
                </a:cubicBezTo>
                <a:cubicBezTo>
                  <a:pt x="209" y="707"/>
                  <a:pt x="194" y="847"/>
                  <a:pt x="183" y="974"/>
                </a:cubicBezTo>
                <a:cubicBezTo>
                  <a:pt x="171" y="1114"/>
                  <a:pt x="186" y="1235"/>
                  <a:pt x="255" y="1359"/>
                </a:cubicBezTo>
                <a:cubicBezTo>
                  <a:pt x="321" y="1477"/>
                  <a:pt x="409" y="1541"/>
                  <a:pt x="530" y="1595"/>
                </a:cubicBezTo>
                <a:cubicBezTo>
                  <a:pt x="697" y="1670"/>
                  <a:pt x="887" y="1663"/>
                  <a:pt x="1058" y="1609"/>
                </a:cubicBezTo>
                <a:cubicBezTo>
                  <a:pt x="1363" y="1512"/>
                  <a:pt x="1724" y="1293"/>
                  <a:pt x="1815" y="964"/>
                </a:cubicBezTo>
                <a:cubicBezTo>
                  <a:pt x="1835" y="890"/>
                  <a:pt x="1838" y="808"/>
                  <a:pt x="1825" y="733"/>
                </a:cubicBezTo>
                <a:cubicBezTo>
                  <a:pt x="1783" y="496"/>
                  <a:pt x="1599" y="249"/>
                  <a:pt x="1408" y="110"/>
                </a:cubicBezTo>
                <a:cubicBezTo>
                  <a:pt x="1267" y="7"/>
                  <a:pt x="1100" y="-11"/>
                  <a:pt x="930" y="2"/>
                </a:cubicBezTo>
                <a:cubicBezTo>
                  <a:pt x="632" y="24"/>
                  <a:pt x="354" y="160"/>
                  <a:pt x="162" y="390"/>
                </a:cubicBezTo>
                <a:cubicBezTo>
                  <a:pt x="43" y="533"/>
                  <a:pt x="17" y="709"/>
                  <a:pt x="40" y="889"/>
                </a:cubicBezTo>
                <a:cubicBezTo>
                  <a:pt x="64" y="1081"/>
                  <a:pt x="121" y="1286"/>
                  <a:pt x="245" y="1439"/>
                </a:cubicBezTo>
                <a:cubicBezTo>
                  <a:pt x="385" y="1613"/>
                  <a:pt x="641" y="1708"/>
                  <a:pt x="862" y="1694"/>
                </a:cubicBezTo>
                <a:cubicBezTo>
                  <a:pt x="1068" y="1681"/>
                  <a:pt x="1259" y="1566"/>
                  <a:pt x="1426" y="1454"/>
                </a:cubicBezTo>
                <a:cubicBezTo>
                  <a:pt x="1502" y="1403"/>
                  <a:pt x="1578" y="1345"/>
                  <a:pt x="1641" y="1278"/>
                </a:cubicBezTo>
                <a:cubicBezTo>
                  <a:pt x="1790" y="1118"/>
                  <a:pt x="1910" y="853"/>
                  <a:pt x="1833" y="635"/>
                </a:cubicBezTo>
                <a:cubicBezTo>
                  <a:pt x="1755" y="414"/>
                  <a:pt x="1512" y="254"/>
                  <a:pt x="1296" y="191"/>
                </a:cubicBezTo>
                <a:cubicBezTo>
                  <a:pt x="1040" y="116"/>
                  <a:pt x="708" y="131"/>
                  <a:pt x="493" y="302"/>
                </a:cubicBezTo>
                <a:cubicBezTo>
                  <a:pt x="396" y="380"/>
                  <a:pt x="328" y="495"/>
                  <a:pt x="280" y="608"/>
                </a:cubicBezTo>
                <a:cubicBezTo>
                  <a:pt x="171" y="869"/>
                  <a:pt x="159" y="1211"/>
                  <a:pt x="355" y="1433"/>
                </a:cubicBezTo>
                <a:cubicBezTo>
                  <a:pt x="536" y="1638"/>
                  <a:pt x="868" y="1689"/>
                  <a:pt x="1121" y="1609"/>
                </a:cubicBezTo>
                <a:cubicBezTo>
                  <a:pt x="1382" y="1527"/>
                  <a:pt x="1552" y="1283"/>
                  <a:pt x="1653" y="1042"/>
                </a:cubicBezTo>
                <a:cubicBezTo>
                  <a:pt x="1725" y="871"/>
                  <a:pt x="1740" y="697"/>
                  <a:pt x="1630" y="538"/>
                </a:cubicBezTo>
                <a:cubicBezTo>
                  <a:pt x="1431" y="249"/>
                  <a:pt x="1066" y="82"/>
                  <a:pt x="718" y="126"/>
                </a:cubicBezTo>
                <a:cubicBezTo>
                  <a:pt x="488" y="155"/>
                  <a:pt x="313" y="286"/>
                  <a:pt x="193" y="480"/>
                </a:cubicBezTo>
                <a:cubicBezTo>
                  <a:pt x="34" y="737"/>
                  <a:pt x="55" y="1035"/>
                  <a:pt x="215" y="1285"/>
                </a:cubicBezTo>
                <a:cubicBezTo>
                  <a:pt x="341" y="1482"/>
                  <a:pt x="541" y="1571"/>
                  <a:pt x="757" y="1634"/>
                </a:cubicBezTo>
                <a:cubicBezTo>
                  <a:pt x="944" y="1689"/>
                  <a:pt x="1143" y="1717"/>
                  <a:pt x="1313" y="1599"/>
                </a:cubicBezTo>
                <a:cubicBezTo>
                  <a:pt x="1544" y="1438"/>
                  <a:pt x="1769" y="1123"/>
                  <a:pt x="1771" y="833"/>
                </a:cubicBezTo>
                <a:cubicBezTo>
                  <a:pt x="1773" y="600"/>
                  <a:pt x="1606" y="416"/>
                  <a:pt x="1415" y="306"/>
                </a:cubicBezTo>
                <a:cubicBezTo>
                  <a:pt x="1206" y="186"/>
                  <a:pt x="951" y="147"/>
                  <a:pt x="715" y="193"/>
                </a:cubicBezTo>
                <a:cubicBezTo>
                  <a:pt x="464" y="242"/>
                  <a:pt x="188" y="373"/>
                  <a:pt x="62" y="607"/>
                </a:cubicBezTo>
                <a:cubicBezTo>
                  <a:pt x="-76" y="863"/>
                  <a:pt x="31" y="1185"/>
                  <a:pt x="160" y="1421"/>
                </a:cubicBezTo>
                <a:cubicBezTo>
                  <a:pt x="265" y="1614"/>
                  <a:pt x="429" y="1769"/>
                  <a:pt x="657" y="1783"/>
                </a:cubicBezTo>
                <a:cubicBezTo>
                  <a:pt x="966" y="1803"/>
                  <a:pt x="1296" y="1597"/>
                  <a:pt x="1483" y="1364"/>
                </a:cubicBezTo>
                <a:cubicBezTo>
                  <a:pt x="1620" y="1193"/>
                  <a:pt x="1673" y="985"/>
                  <a:pt x="1638" y="769"/>
                </a:cubicBezTo>
                <a:cubicBezTo>
                  <a:pt x="1599" y="530"/>
                  <a:pt x="1453" y="346"/>
                  <a:pt x="1240" y="236"/>
                </a:cubicBezTo>
                <a:cubicBezTo>
                  <a:pt x="1020" y="122"/>
                  <a:pt x="789" y="119"/>
                  <a:pt x="565" y="223"/>
                </a:cubicBezTo>
                <a:cubicBezTo>
                  <a:pt x="419" y="291"/>
                  <a:pt x="190" y="426"/>
                  <a:pt x="153" y="597"/>
                </a:cubicBezTo>
                <a:cubicBezTo>
                  <a:pt x="137" y="670"/>
                  <a:pt x="161" y="723"/>
                  <a:pt x="183" y="791"/>
                </a:cubicBezTo>
              </a:path>
            </a:pathLst>
          </a:custGeom>
          <a:noFill/>
          <a:ln cap="rnd" cmpd="sng" w="190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ph type="title"/>
          </p:nvPr>
        </p:nvSpPr>
        <p:spPr>
          <a:xfrm>
            <a:off x="658812" y="455612"/>
            <a:ext cx="7824900" cy="13239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US"/>
              <a:t>Lets hear fom...</a:t>
            </a:r>
            <a:endParaRPr/>
          </a:p>
        </p:txBody>
      </p:sp>
      <p:sp>
        <p:nvSpPr>
          <p:cNvPr id="139" name="Shape 139"/>
          <p:cNvSpPr txBox="1"/>
          <p:nvPr>
            <p:ph idx="1" type="body"/>
          </p:nvPr>
        </p:nvSpPr>
        <p:spPr>
          <a:xfrm>
            <a:off x="2286000" y="2286000"/>
            <a:ext cx="6197700" cy="3840300"/>
          </a:xfrm>
          <a:prstGeom prst="rect">
            <a:avLst/>
          </a:prstGeom>
        </p:spPr>
        <p:txBody>
          <a:bodyPr anchorCtr="0" anchor="t" bIns="91425" lIns="91425" spcFirstLastPara="1" rIns="91425" wrap="square" tIns="91425">
            <a:noAutofit/>
          </a:bodyPr>
          <a:lstStyle/>
          <a:p>
            <a:pPr indent="0" lvl="0" marL="0">
              <a:spcBef>
                <a:spcPts val="1800"/>
              </a:spcBef>
              <a:spcAft>
                <a:spcPts val="0"/>
              </a:spcAft>
              <a:buNone/>
            </a:pPr>
            <a:r>
              <a:rPr lang="en-US"/>
              <a:t>Louis and Claude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3" name="Shape 143"/>
        <p:cNvGrpSpPr/>
        <p:nvPr/>
      </p:nvGrpSpPr>
      <p:grpSpPr>
        <a:xfrm>
          <a:off x="0" y="0"/>
          <a:ext cx="0" cy="0"/>
          <a:chOff x="0" y="0"/>
          <a:chExt cx="0" cy="0"/>
        </a:xfrm>
      </p:grpSpPr>
      <p:sp>
        <p:nvSpPr>
          <p:cNvPr id="144" name="Shape 144"/>
          <p:cNvSpPr txBox="1"/>
          <p:nvPr>
            <p:ph type="title"/>
          </p:nvPr>
        </p:nvSpPr>
        <p:spPr>
          <a:xfrm>
            <a:off x="457200" y="0"/>
            <a:ext cx="8229600" cy="639762"/>
          </a:xfrm>
          <a:prstGeom prst="rect">
            <a:avLst/>
          </a:prstGeom>
          <a:noFill/>
          <a:ln>
            <a:noFill/>
          </a:ln>
        </p:spPr>
        <p:txBody>
          <a:bodyPr anchorCtr="0" anchor="b" bIns="0" lIns="91425" spcFirstLastPara="1" rIns="91425" wrap="square" tIns="0">
            <a:noAutofit/>
          </a:bodyPr>
          <a:lstStyle/>
          <a:p>
            <a:pPr indent="0" lvl="0" marL="0" marR="0" rtl="0" algn="r">
              <a:lnSpc>
                <a:spcPct val="135000"/>
              </a:lnSpc>
              <a:spcBef>
                <a:spcPts val="0"/>
              </a:spcBef>
              <a:spcAft>
                <a:spcPts val="0"/>
              </a:spcAft>
              <a:buClr>
                <a:schemeClr val="lt1"/>
              </a:buClr>
              <a:buSzPts val="4000"/>
              <a:buFont typeface="Lustria"/>
              <a:buNone/>
            </a:pPr>
            <a:r>
              <a:rPr b="0" i="0" lang="en-US" sz="4000" u="none" cap="none" strike="noStrike">
                <a:solidFill>
                  <a:schemeClr val="lt1"/>
                </a:solidFill>
                <a:latin typeface="Lustria"/>
                <a:ea typeface="Lustria"/>
                <a:cs typeface="Lustria"/>
                <a:sym typeface="Lustria"/>
              </a:rPr>
              <a:t>Vitebsk</a:t>
            </a:r>
            <a:endParaRPr/>
          </a:p>
        </p:txBody>
      </p:sp>
      <p:pic>
        <p:nvPicPr>
          <p:cNvPr descr="image?id=75087&amp;rendTypeId=4" id="145" name="Shape 145"/>
          <p:cNvPicPr preferRelativeResize="0"/>
          <p:nvPr/>
        </p:nvPicPr>
        <p:blipFill rotWithShape="1">
          <a:blip r:embed="rId3">
            <a:alphaModFix/>
          </a:blip>
          <a:srcRect b="0" l="0" r="0" t="0"/>
          <a:stretch/>
        </p:blipFill>
        <p:spPr>
          <a:xfrm>
            <a:off x="0" y="711200"/>
            <a:ext cx="9144001" cy="6146800"/>
          </a:xfrm>
          <a:prstGeom prst="rect">
            <a:avLst/>
          </a:prstGeom>
          <a:noFill/>
          <a:ln>
            <a:noFill/>
          </a:ln>
        </p:spPr>
      </p:pic>
      <p:sp>
        <p:nvSpPr>
          <p:cNvPr id="146" name="Shape 146"/>
          <p:cNvSpPr/>
          <p:nvPr/>
        </p:nvSpPr>
        <p:spPr>
          <a:xfrm>
            <a:off x="3619500" y="2387600"/>
            <a:ext cx="874712" cy="676275"/>
          </a:xfrm>
          <a:custGeom>
            <a:pathLst>
              <a:path extrusionOk="0" h="1878" w="2428">
                <a:moveTo>
                  <a:pt x="2152" y="298"/>
                </a:moveTo>
                <a:cubicBezTo>
                  <a:pt x="2096" y="255"/>
                  <a:pt x="2045" y="200"/>
                  <a:pt x="1986" y="158"/>
                </a:cubicBezTo>
                <a:cubicBezTo>
                  <a:pt x="1790" y="16"/>
                  <a:pt x="1507" y="-11"/>
                  <a:pt x="1274" y="4"/>
                </a:cubicBezTo>
                <a:cubicBezTo>
                  <a:pt x="851" y="32"/>
                  <a:pt x="409" y="262"/>
                  <a:pt x="168" y="615"/>
                </a:cubicBezTo>
                <a:cubicBezTo>
                  <a:pt x="8" y="850"/>
                  <a:pt x="-73" y="1180"/>
                  <a:pt x="88" y="1435"/>
                </a:cubicBezTo>
                <a:cubicBezTo>
                  <a:pt x="272" y="1726"/>
                  <a:pt x="683" y="1820"/>
                  <a:pt x="1003" y="1812"/>
                </a:cubicBezTo>
                <a:cubicBezTo>
                  <a:pt x="1316" y="1804"/>
                  <a:pt x="1670" y="1714"/>
                  <a:pt x="1921" y="1519"/>
                </a:cubicBezTo>
                <a:cubicBezTo>
                  <a:pt x="2070" y="1403"/>
                  <a:pt x="2164" y="1250"/>
                  <a:pt x="2184" y="1062"/>
                </a:cubicBezTo>
                <a:cubicBezTo>
                  <a:pt x="2220" y="715"/>
                  <a:pt x="2038" y="376"/>
                  <a:pt x="1716" y="238"/>
                </a:cubicBezTo>
                <a:cubicBezTo>
                  <a:pt x="1245" y="36"/>
                  <a:pt x="587" y="207"/>
                  <a:pt x="304" y="645"/>
                </a:cubicBezTo>
                <a:cubicBezTo>
                  <a:pt x="95" y="970"/>
                  <a:pt x="156" y="1380"/>
                  <a:pt x="473" y="1606"/>
                </a:cubicBezTo>
                <a:cubicBezTo>
                  <a:pt x="720" y="1782"/>
                  <a:pt x="1032" y="1813"/>
                  <a:pt x="1324" y="1767"/>
                </a:cubicBezTo>
                <a:cubicBezTo>
                  <a:pt x="1723" y="1704"/>
                  <a:pt x="2147" y="1476"/>
                  <a:pt x="2330" y="1102"/>
                </a:cubicBezTo>
                <a:cubicBezTo>
                  <a:pt x="2439" y="880"/>
                  <a:pt x="2491" y="544"/>
                  <a:pt x="2332" y="331"/>
                </a:cubicBezTo>
                <a:cubicBezTo>
                  <a:pt x="2180" y="128"/>
                  <a:pt x="1873" y="137"/>
                  <a:pt x="1649" y="166"/>
                </a:cubicBezTo>
                <a:cubicBezTo>
                  <a:pt x="1198" y="225"/>
                  <a:pt x="701" y="401"/>
                  <a:pt x="418" y="776"/>
                </a:cubicBezTo>
                <a:cubicBezTo>
                  <a:pt x="257" y="990"/>
                  <a:pt x="201" y="1251"/>
                  <a:pt x="356" y="1483"/>
                </a:cubicBezTo>
                <a:cubicBezTo>
                  <a:pt x="606" y="1856"/>
                  <a:pt x="1092" y="1930"/>
                  <a:pt x="1499" y="1833"/>
                </a:cubicBezTo>
                <a:cubicBezTo>
                  <a:pt x="1720" y="1780"/>
                  <a:pt x="1944" y="1674"/>
                  <a:pt x="2116" y="1524"/>
                </a:cubicBezTo>
                <a:cubicBezTo>
                  <a:pt x="2212" y="1441"/>
                  <a:pt x="2297" y="1338"/>
                  <a:pt x="2350" y="1222"/>
                </a:cubicBezTo>
                <a:cubicBezTo>
                  <a:pt x="2433" y="1042"/>
                  <a:pt x="2416" y="846"/>
                  <a:pt x="2314" y="678"/>
                </a:cubicBezTo>
                <a:cubicBezTo>
                  <a:pt x="2193" y="478"/>
                  <a:pt x="1972" y="337"/>
                  <a:pt x="1744" y="298"/>
                </a:cubicBezTo>
                <a:cubicBezTo>
                  <a:pt x="1387" y="238"/>
                  <a:pt x="1036" y="368"/>
                  <a:pt x="731" y="545"/>
                </a:cubicBezTo>
                <a:cubicBezTo>
                  <a:pt x="500" y="679"/>
                  <a:pt x="227" y="884"/>
                  <a:pt x="105" y="1130"/>
                </a:cubicBezTo>
                <a:cubicBezTo>
                  <a:pt x="57" y="1227"/>
                  <a:pt x="51" y="1319"/>
                  <a:pt x="101" y="1415"/>
                </a:cubicBezTo>
                <a:cubicBezTo>
                  <a:pt x="205" y="1615"/>
                  <a:pt x="480" y="1703"/>
                  <a:pt x="686" y="1729"/>
                </a:cubicBezTo>
                <a:cubicBezTo>
                  <a:pt x="1033" y="1773"/>
                  <a:pt x="1401" y="1642"/>
                  <a:pt x="1687" y="1453"/>
                </a:cubicBezTo>
                <a:cubicBezTo>
                  <a:pt x="1982" y="1258"/>
                  <a:pt x="2204" y="920"/>
                  <a:pt x="2136" y="554"/>
                </a:cubicBezTo>
                <a:cubicBezTo>
                  <a:pt x="2099" y="356"/>
                  <a:pt x="1963" y="221"/>
                  <a:pt x="1774" y="160"/>
                </a:cubicBezTo>
                <a:cubicBezTo>
                  <a:pt x="1551" y="88"/>
                  <a:pt x="1292" y="133"/>
                  <a:pt x="1076" y="208"/>
                </a:cubicBezTo>
                <a:cubicBezTo>
                  <a:pt x="693" y="341"/>
                  <a:pt x="296" y="633"/>
                  <a:pt x="140" y="1019"/>
                </a:cubicBezTo>
                <a:cubicBezTo>
                  <a:pt x="72" y="1187"/>
                  <a:pt x="78" y="1376"/>
                  <a:pt x="201" y="1518"/>
                </a:cubicBezTo>
                <a:cubicBezTo>
                  <a:pt x="384" y="1728"/>
                  <a:pt x="714" y="1794"/>
                  <a:pt x="978" y="1797"/>
                </a:cubicBezTo>
                <a:cubicBezTo>
                  <a:pt x="1134" y="1799"/>
                  <a:pt x="1288" y="1771"/>
                  <a:pt x="1437" y="1727"/>
                </a:cubicBezTo>
                <a:cubicBezTo>
                  <a:pt x="1734" y="1639"/>
                  <a:pt x="2088" y="1450"/>
                  <a:pt x="2180" y="1129"/>
                </a:cubicBezTo>
                <a:cubicBezTo>
                  <a:pt x="2251" y="883"/>
                  <a:pt x="2166" y="570"/>
                  <a:pt x="2019" y="366"/>
                </a:cubicBezTo>
                <a:cubicBezTo>
                  <a:pt x="1904" y="207"/>
                  <a:pt x="1739" y="131"/>
                  <a:pt x="1547" y="118"/>
                </a:cubicBezTo>
                <a:cubicBezTo>
                  <a:pt x="1392" y="107"/>
                  <a:pt x="1238" y="137"/>
                  <a:pt x="1089" y="175"/>
                </a:cubicBezTo>
                <a:cubicBezTo>
                  <a:pt x="949" y="211"/>
                  <a:pt x="823" y="277"/>
                  <a:pt x="694" y="341"/>
                </a:cubicBezTo>
              </a:path>
            </a:pathLst>
          </a:custGeom>
          <a:noFill/>
          <a:ln cap="rnd" cmpd="sng" w="190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658812" y="455612"/>
            <a:ext cx="7824900" cy="13239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US"/>
              <a:t>Lets hear fom...</a:t>
            </a:r>
            <a:endParaRPr/>
          </a:p>
        </p:txBody>
      </p:sp>
      <p:sp>
        <p:nvSpPr>
          <p:cNvPr id="152" name="Shape 152"/>
          <p:cNvSpPr txBox="1"/>
          <p:nvPr>
            <p:ph idx="1" type="body"/>
          </p:nvPr>
        </p:nvSpPr>
        <p:spPr>
          <a:xfrm>
            <a:off x="2181875" y="2286000"/>
            <a:ext cx="6197700" cy="3840300"/>
          </a:xfrm>
          <a:prstGeom prst="rect">
            <a:avLst/>
          </a:prstGeom>
        </p:spPr>
        <p:txBody>
          <a:bodyPr anchorCtr="0" anchor="t" bIns="91425" lIns="91425" spcFirstLastPara="1" rIns="91425" wrap="square" tIns="91425">
            <a:noAutofit/>
          </a:bodyPr>
          <a:lstStyle/>
          <a:p>
            <a:pPr indent="0" lvl="0" marL="0" rtl="0">
              <a:spcBef>
                <a:spcPts val="1800"/>
              </a:spcBef>
              <a:spcAft>
                <a:spcPts val="0"/>
              </a:spcAft>
              <a:buNone/>
            </a:pPr>
            <a:r>
              <a:rPr lang="en-US"/>
              <a:t>Jean, Aundre, Charles and Florian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odex">
  <a:themeElements>
    <a:clrScheme name="Codex">
      <a:dk1>
        <a:srgbClr val="000000"/>
      </a:dk1>
      <a:lt1>
        <a:srgbClr val="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Codex">
  <a:themeElements>
    <a:clrScheme name="Codex">
      <a:dk1>
        <a:srgbClr val="000000"/>
      </a:dk1>
      <a:lt1>
        <a:srgbClr val="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odex">
  <a:themeElements>
    <a:clrScheme name="Codex">
      <a:dk1>
        <a:srgbClr val="000000"/>
      </a:dk1>
      <a:lt1>
        <a:srgbClr val="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