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DF77F-82DD-4626-AE13-1233C17F075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8D5B0-656D-482F-8DC0-E5CE4E34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0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41C0E4-5EF9-4FEF-892E-9AE3D107E8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472D72-5CE2-4813-BF75-59A4D430C7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762000"/>
            <a:ext cx="6400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2"/>
                </a:solidFill>
              </a:rPr>
              <a:t>1956</a:t>
            </a:r>
            <a:endParaRPr lang="en-US" sz="200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6902" y="6077634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By: Tessa Freeman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History 12                  </a:t>
            </a:r>
            <a:r>
              <a:rPr lang="en-US" dirty="0">
                <a:solidFill>
                  <a:schemeClr val="tx2"/>
                </a:solidFill>
              </a:rPr>
              <a:t>J</a:t>
            </a:r>
            <a:r>
              <a:rPr lang="en-US" dirty="0" smtClean="0">
                <a:solidFill>
                  <a:schemeClr val="tx2"/>
                </a:solidFill>
              </a:rPr>
              <a:t>une </a:t>
            </a:r>
            <a:r>
              <a:rPr lang="en-US" dirty="0">
                <a:solidFill>
                  <a:schemeClr val="tx2"/>
                </a:solidFill>
              </a:rPr>
              <a:t>7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2016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698" y="0"/>
            <a:ext cx="5669902" cy="5472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Budapest~ Political History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772" y="2314988"/>
            <a:ext cx="4177155" cy="2288474"/>
          </a:xfrm>
        </p:spPr>
      </p:pic>
      <p:sp>
        <p:nvSpPr>
          <p:cNvPr id="7" name="TextBox 6"/>
          <p:cNvSpPr txBox="1"/>
          <p:nvPr/>
        </p:nvSpPr>
        <p:spPr>
          <a:xfrm>
            <a:off x="250371" y="6858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Students started the uprising of the Hungarian revolution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It w</a:t>
            </a:r>
            <a:r>
              <a:rPr lang="en-US" sz="2000" dirty="0" smtClean="0"/>
              <a:t>as </a:t>
            </a:r>
            <a:r>
              <a:rPr lang="en-US" sz="2000" dirty="0" smtClean="0"/>
              <a:t>against </a:t>
            </a:r>
            <a:r>
              <a:rPr lang="en-US" sz="2000" dirty="0" smtClean="0"/>
              <a:t>the </a:t>
            </a:r>
            <a:r>
              <a:rPr lang="en-US" sz="2000" dirty="0" smtClean="0"/>
              <a:t>Hungarian Peoples Republic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 </a:t>
            </a:r>
            <a:r>
              <a:rPr lang="en-US" sz="2000" dirty="0" smtClean="0"/>
              <a:t>Soviet </a:t>
            </a:r>
            <a:r>
              <a:rPr lang="en-US" sz="2000" dirty="0"/>
              <a:t>U</a:t>
            </a:r>
            <a:r>
              <a:rPr lang="en-US" sz="2000" dirty="0" smtClean="0"/>
              <a:t>nion </a:t>
            </a:r>
            <a:r>
              <a:rPr lang="en-US" sz="2000" dirty="0" smtClean="0"/>
              <a:t>first threat of control since the end of WW2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Demanded political changes.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08" y="3545792"/>
            <a:ext cx="3685592" cy="245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5081892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Significance was Hungary people stood up against the Soviet rule. The people were close to winning against the Soviet Union, but it was stopped just as fast as it started.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64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547"/>
            <a:ext cx="7467600" cy="609600"/>
          </a:xfrm>
        </p:spPr>
        <p:txBody>
          <a:bodyPr/>
          <a:lstStyle/>
          <a:p>
            <a:r>
              <a:rPr lang="en-US" dirty="0" smtClean="0"/>
              <a:t>Princess </a:t>
            </a:r>
            <a:r>
              <a:rPr lang="en-US" dirty="0" smtClean="0"/>
              <a:t>Grace~ Social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7376" y="762000"/>
            <a:ext cx="4572000" cy="2438400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/>
              </a:rPr>
              <a:t>Born November 12, 1929 – September 14, 1982</a:t>
            </a:r>
          </a:p>
          <a:p>
            <a:r>
              <a:rPr lang="en-US" sz="2000" dirty="0" smtClean="0"/>
              <a:t>American actress who married Prince Rainier III and became Princess of Monaco.</a:t>
            </a:r>
          </a:p>
          <a:p>
            <a:r>
              <a:rPr lang="en-US" sz="2000" dirty="0" smtClean="0">
                <a:effectLst/>
              </a:rPr>
              <a:t>Nominated for many Academy Awards and won Golden Globes.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838200"/>
            <a:ext cx="3581400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72055"/>
            <a:ext cx="2819400" cy="33859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5165027"/>
            <a:ext cx="464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Princess Grace has significance  because she left behind the legacy of her non-profit organization for supporting the “…well-being of children throughout the world.”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67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106"/>
            <a:ext cx="7467600" cy="579438"/>
          </a:xfrm>
        </p:spPr>
        <p:txBody>
          <a:bodyPr/>
          <a:lstStyle/>
          <a:p>
            <a:r>
              <a:rPr lang="en-US" dirty="0" smtClean="0"/>
              <a:t>Alabama~ Political, Social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533400"/>
            <a:ext cx="4800600" cy="3581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Rosa Parks sat in a spot assigned to “whites only” causing her to be arrested.</a:t>
            </a:r>
          </a:p>
          <a:p>
            <a:r>
              <a:rPr lang="en-US" sz="2000" dirty="0" smtClean="0"/>
              <a:t>Took Supreme Court to say segregation on public transportation is unjust. </a:t>
            </a:r>
          </a:p>
          <a:p>
            <a:r>
              <a:rPr lang="en-US" sz="2000" dirty="0" smtClean="0"/>
              <a:t>This event was a starting point for Civil Rights movement by Martin Luther King.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9600"/>
            <a:ext cx="3806487" cy="2134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41648"/>
            <a:ext cx="3505200" cy="2663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4041648"/>
            <a:ext cx="434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Rosa Parks was one of the many to stand up against social injustice. She will always have a significance in History for standing up for her rights and against discrimination.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89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200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PowerPoint Presentation</vt:lpstr>
      <vt:lpstr>Budapest~ Political History</vt:lpstr>
      <vt:lpstr>Princess Grace~ Social History</vt:lpstr>
      <vt:lpstr>Alabama~ Political, Social History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1956</dc:title>
  <dc:creator>Freeman, Tessa</dc:creator>
  <cp:lastModifiedBy>Freeman, Tessa</cp:lastModifiedBy>
  <cp:revision>35</cp:revision>
  <dcterms:created xsi:type="dcterms:W3CDTF">2016-06-06T21:11:09Z</dcterms:created>
  <dcterms:modified xsi:type="dcterms:W3CDTF">2016-06-07T22:04:51Z</dcterms:modified>
</cp:coreProperties>
</file>