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BFBE-C2E9-4B9D-8D21-92CE8B2F447E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443DE-A899-4FEC-BC9E-C25497793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6D06-4D26-4415-ADD0-5FABDAF35E02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CBF1-3ED2-4276-8131-3B787E976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9E64-39C7-4DF7-B4A2-F7819415F9E6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5055-4DFF-4508-B51A-02409E157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8494-94A8-440E-933A-22BCA3AFB66E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0142-A280-49E2-897D-A92837B0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1E42-79C7-4D17-AAA9-13DD0A87A28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25A17-9B74-4338-848D-9EF7A7CCB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C55B-9E78-4147-A8CD-17E98A924389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3F1D-362F-4321-9F3B-B5AC32CB4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1C6A8-F4B9-44F8-8A75-E316ACCCDB2A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C18-8003-4440-809B-CACBA23F8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34751-7351-4585-A6B8-5DEB515E4B66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C411F-95FE-41AD-92E7-6BE005E73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B03E-A8CE-43F5-AA53-2B3051B4ABFD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588A-5281-4FE5-B201-CD4738824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29D6-FC08-4D9A-B98B-01FD7C8C509D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A1DF-6E4B-4812-84F2-7F9BF2B9C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9DA7-013E-458F-9402-1573AC4E2DB5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AFB5-8625-4907-9B57-05FADDA09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3DCF0-7422-45DB-910F-7343FC1D1837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5D7CF-C79F-4F17-89C5-46449985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9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0" y="925513"/>
            <a:ext cx="9144000" cy="2073275"/>
          </a:xfrm>
        </p:spPr>
        <p:txBody>
          <a:bodyPr/>
          <a:lstStyle/>
          <a:p>
            <a:r>
              <a:rPr lang="en-US" sz="5400" b="1" smtClean="0"/>
              <a:t>Empathy Exercise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355600" y="3600450"/>
            <a:ext cx="8358188" cy="2822575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Sympathy</a:t>
            </a:r>
            <a:r>
              <a:rPr lang="en-US" smtClean="0">
                <a:solidFill>
                  <a:schemeClr val="tx1"/>
                </a:solidFill>
              </a:rPr>
              <a:t>: I feel sorry or pity for you</a:t>
            </a:r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Empathy:</a:t>
            </a:r>
            <a:r>
              <a:rPr lang="en-US" smtClean="0">
                <a:solidFill>
                  <a:schemeClr val="tx1"/>
                </a:solidFill>
              </a:rPr>
              <a:t> Honestly trying to understand or imagine what it is like to be someone else or to be in someone else’s situation; to walk a mile in someone else’s shoes.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8" descr="2106899.b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6388" y="249238"/>
            <a:ext cx="10012363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55600" y="527050"/>
            <a:ext cx="8412163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spcBef>
                <a:spcPct val="50000"/>
              </a:spcBef>
            </a:pPr>
            <a:r>
              <a:rPr lang="en-US" sz="3000"/>
              <a:t>Instructions: 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sz="3000"/>
              <a:t>Do not get hung up on the activity. Your goal is to explain about the person and their background. Look at: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Facial Expression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Anything that is used to create “Character”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Appearance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Eyes, style, fashion, fatigue?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Emotions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Clothing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r>
              <a:rPr lang="en-US" sz="2400"/>
              <a:t>Body Language</a:t>
            </a:r>
          </a:p>
          <a:p>
            <a:pPr marL="342900" indent="-342900" defTabSz="914400">
              <a:spcBef>
                <a:spcPct val="50000"/>
              </a:spcBef>
              <a:buFontTx/>
              <a:buAutoNum type="arabicPeriod"/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1" descr="2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-53975"/>
            <a:ext cx="26289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2111189.b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6050" y="-28575"/>
            <a:ext cx="365601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8" descr="2106899.bi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3275" y="4594225"/>
            <a:ext cx="37846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2111189.b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0" y="-22225"/>
            <a:ext cx="365601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2103022.bi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4863"/>
            <a:ext cx="3743325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pict52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489450"/>
            <a:ext cx="374808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 descr="gd45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81375" y="-28575"/>
            <a:ext cx="347345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 descr="07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81375" y="4483100"/>
            <a:ext cx="3681413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2115449.bin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69100" y="1708150"/>
            <a:ext cx="2374900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2113119.bin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83375" y="3230563"/>
            <a:ext cx="24606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39" name="Picture 3" descr="2111189.b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" y="431800"/>
            <a:ext cx="9090025" cy="586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3" name="Picture 4" descr="2103022.b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17563"/>
            <a:ext cx="82296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7" name="Picture 5" descr="pict5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88" y="576263"/>
            <a:ext cx="85471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gd4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5050" y="134938"/>
            <a:ext cx="5068888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07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160338"/>
            <a:ext cx="8904288" cy="593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1" descr="2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38" y="503238"/>
            <a:ext cx="8475662" cy="568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9" descr="2115449.b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412750"/>
            <a:ext cx="8888412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" descr="2113119.b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23900"/>
            <a:ext cx="8301038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80</Words>
  <Application>Microsoft Macintosh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Empathy Exercise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Foote</dc:creator>
  <cp:lastModifiedBy>Jeff Fitton</cp:lastModifiedBy>
  <cp:revision>5</cp:revision>
  <dcterms:created xsi:type="dcterms:W3CDTF">2009-10-19T00:38:12Z</dcterms:created>
  <dcterms:modified xsi:type="dcterms:W3CDTF">2011-10-03T02:50:02Z</dcterms:modified>
</cp:coreProperties>
</file>