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42C97-EDAE-4417-BE31-D968EF09C3C9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185BF-4334-465B-A366-76CA503B6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144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42C97-EDAE-4417-BE31-D968EF09C3C9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185BF-4334-465B-A366-76CA503B6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314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42C97-EDAE-4417-BE31-D968EF09C3C9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185BF-4334-465B-A366-76CA503B6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666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42C97-EDAE-4417-BE31-D968EF09C3C9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185BF-4334-465B-A366-76CA503B6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211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42C97-EDAE-4417-BE31-D968EF09C3C9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185BF-4334-465B-A366-76CA503B6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922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42C97-EDAE-4417-BE31-D968EF09C3C9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185BF-4334-465B-A366-76CA503B6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497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42C97-EDAE-4417-BE31-D968EF09C3C9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185BF-4334-465B-A366-76CA503B6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974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42C97-EDAE-4417-BE31-D968EF09C3C9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185BF-4334-465B-A366-76CA503B6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220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42C97-EDAE-4417-BE31-D968EF09C3C9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185BF-4334-465B-A366-76CA503B6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129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42C97-EDAE-4417-BE31-D968EF09C3C9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185BF-4334-465B-A366-76CA503B6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232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42C97-EDAE-4417-BE31-D968EF09C3C9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185BF-4334-465B-A366-76CA503B6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058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42C97-EDAE-4417-BE31-D968EF09C3C9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185BF-4334-465B-A366-76CA503B6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368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76200"/>
            <a:ext cx="7772400" cy="1470025"/>
          </a:xfrm>
        </p:spPr>
        <p:txBody>
          <a:bodyPr/>
          <a:lstStyle/>
          <a:p>
            <a:r>
              <a:rPr lang="en-US" dirty="0" smtClean="0"/>
              <a:t>Buddy Holly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043065"/>
            <a:ext cx="3200400" cy="2514600"/>
          </a:xfrm>
          <a:gradFill flip="none" rotWithShape="1">
            <a:gsLst>
              <a:gs pos="0">
                <a:srgbClr val="FFF200"/>
              </a:gs>
              <a:gs pos="32000">
                <a:srgbClr val="FF7A00">
                  <a:lumMod val="76000"/>
                  <a:lumOff val="24000"/>
                  <a:alpha val="15000"/>
                </a:srgbClr>
              </a:gs>
              <a:gs pos="73000">
                <a:srgbClr val="FF0300"/>
              </a:gs>
              <a:gs pos="100000">
                <a:srgbClr val="4D0808"/>
              </a:gs>
            </a:gsLst>
            <a:lin ang="5400000" scaled="1"/>
            <a:tileRect/>
          </a:gradFill>
          <a:ln w="76200">
            <a:solidFill>
              <a:srgbClr val="FFC000"/>
            </a:solidFill>
          </a:ln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Buddy Holly was a musician who’s short life was like a roller coaster. He rose to fame at the age of 16, but his life was ended at 22 when his plane crashed in 1959.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72820" y="5300365"/>
            <a:ext cx="3352800" cy="923330"/>
          </a:xfrm>
          <a:prstGeom prst="rect">
            <a:avLst/>
          </a:prstGeom>
          <a:gradFill>
            <a:gsLst>
              <a:gs pos="0">
                <a:srgbClr val="FFF200"/>
              </a:gs>
              <a:gs pos="32000">
                <a:srgbClr val="FF7A00">
                  <a:lumMod val="76000"/>
                  <a:lumOff val="24000"/>
                  <a:alpha val="15000"/>
                </a:srgbClr>
              </a:gs>
              <a:gs pos="73000">
                <a:srgbClr val="FF0300"/>
              </a:gs>
              <a:gs pos="100000">
                <a:srgbClr val="4D0808"/>
              </a:gs>
            </a:gsLst>
            <a:lin ang="5400000" scaled="1"/>
          </a:gradFill>
          <a:ln w="762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This struck sadness into the hearts of </a:t>
            </a:r>
            <a:r>
              <a:rPr lang="en-US" dirty="0"/>
              <a:t>A</a:t>
            </a:r>
            <a:r>
              <a:rPr lang="en-US" dirty="0" smtClean="0"/>
              <a:t>mericans, as a national treasure had just died.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371600"/>
            <a:ext cx="3894667" cy="21907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0042" y="1409700"/>
            <a:ext cx="4598356" cy="327707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638800" y="4838700"/>
            <a:ext cx="1688907" cy="461665"/>
          </a:xfrm>
          <a:prstGeom prst="rect">
            <a:avLst/>
          </a:prstGeom>
          <a:gradFill>
            <a:gsLst>
              <a:gs pos="0">
                <a:srgbClr val="FFF200"/>
              </a:gs>
              <a:gs pos="32000">
                <a:srgbClr val="FF7A00">
                  <a:lumMod val="76000"/>
                  <a:lumOff val="24000"/>
                  <a:alpha val="15000"/>
                </a:srgbClr>
              </a:gs>
              <a:gs pos="73000">
                <a:srgbClr val="FF0300"/>
              </a:gs>
              <a:gs pos="100000">
                <a:srgbClr val="4D0808"/>
              </a:gs>
            </a:gsLst>
            <a:lin ang="5400000" scaled="1"/>
          </a:gradFill>
          <a:ln w="762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Significance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10000" y="1028700"/>
            <a:ext cx="1828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Social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137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Space Monkey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3810000"/>
            <a:ext cx="3657600" cy="2819400"/>
          </a:xfrm>
          <a:gradFill>
            <a:gsLst>
              <a:gs pos="0">
                <a:srgbClr val="FFF200"/>
              </a:gs>
              <a:gs pos="32000">
                <a:srgbClr val="FF7A00">
                  <a:lumMod val="76000"/>
                  <a:lumOff val="24000"/>
                  <a:alpha val="15000"/>
                </a:srgbClr>
              </a:gs>
              <a:gs pos="73000">
                <a:srgbClr val="FF0300"/>
              </a:gs>
              <a:gs pos="100000">
                <a:srgbClr val="4D0808"/>
              </a:gs>
            </a:gsLst>
            <a:lin ang="5400000" scaled="1"/>
          </a:gradFill>
          <a:ln w="76200">
            <a:solidFill>
              <a:srgbClr val="FFC000"/>
            </a:solidFill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Two monkeys, Able and Baker, were sent into space on a </a:t>
            </a:r>
            <a:r>
              <a:rPr lang="en-US" dirty="0"/>
              <a:t>J</a:t>
            </a:r>
            <a:r>
              <a:rPr lang="en-US" dirty="0" smtClean="0"/>
              <a:t>upiter missile. Their heartbeats were monitored, as well as their temperature. The monkeys survived and were found in the South Atlantic Ocean.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257800" y="4343400"/>
            <a:ext cx="3048000" cy="1754326"/>
          </a:xfrm>
          <a:prstGeom prst="rect">
            <a:avLst/>
          </a:prstGeom>
          <a:gradFill>
            <a:gsLst>
              <a:gs pos="0">
                <a:srgbClr val="FFF200"/>
              </a:gs>
              <a:gs pos="32000">
                <a:srgbClr val="FF7A00">
                  <a:lumMod val="76000"/>
                  <a:lumOff val="24000"/>
                  <a:alpha val="15000"/>
                </a:srgbClr>
              </a:gs>
              <a:gs pos="73000">
                <a:srgbClr val="FF0300"/>
              </a:gs>
              <a:gs pos="100000">
                <a:srgbClr val="4D0808"/>
              </a:gs>
            </a:gsLst>
            <a:lin ang="5400000" scaled="1"/>
          </a:gradFill>
          <a:ln w="762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This is significant because it struck controversy. Space experts saw it as a scientific success, while animal welfare groups criticized it as a form of abuse.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733800" y="10668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Social/political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76200"/>
            <a:ext cx="1978978" cy="2921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1808183"/>
            <a:ext cx="3421700" cy="142871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7611" y="135798"/>
            <a:ext cx="2165261" cy="310109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935350" y="3773055"/>
            <a:ext cx="1692899" cy="461665"/>
          </a:xfrm>
          <a:prstGeom prst="rect">
            <a:avLst/>
          </a:prstGeom>
          <a:gradFill>
            <a:gsLst>
              <a:gs pos="0">
                <a:srgbClr val="FFF200"/>
              </a:gs>
              <a:gs pos="32000">
                <a:srgbClr val="FF7A00">
                  <a:lumMod val="76000"/>
                  <a:lumOff val="24000"/>
                  <a:alpha val="15000"/>
                </a:srgbClr>
              </a:gs>
              <a:gs pos="73000">
                <a:srgbClr val="FF0300"/>
              </a:gs>
              <a:gs pos="100000">
                <a:srgbClr val="4D0808"/>
              </a:gs>
            </a:gsLst>
            <a:lin ang="5400000" scaled="1"/>
          </a:gradFill>
          <a:ln w="7620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Significance</a:t>
            </a:r>
            <a:endParaRPr lang="en-US" sz="2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93351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9429" y="381000"/>
            <a:ext cx="2169498" cy="251906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371600"/>
            <a:ext cx="3278692" cy="26602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Castro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343400"/>
            <a:ext cx="4191000" cy="2133600"/>
          </a:xfrm>
          <a:gradFill>
            <a:gsLst>
              <a:gs pos="0">
                <a:srgbClr val="FFF200"/>
              </a:gs>
              <a:gs pos="32000">
                <a:srgbClr val="FF7A00">
                  <a:lumMod val="76000"/>
                  <a:lumOff val="24000"/>
                  <a:alpha val="15000"/>
                </a:srgbClr>
              </a:gs>
              <a:gs pos="73000">
                <a:srgbClr val="FF0300"/>
              </a:gs>
              <a:gs pos="100000">
                <a:srgbClr val="4D0808"/>
              </a:gs>
            </a:gsLst>
            <a:lin ang="5400000" scaled="1"/>
          </a:gradFill>
          <a:ln w="76200">
            <a:solidFill>
              <a:srgbClr val="FFC000"/>
            </a:solidFill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Fidel Castro was a communist leader of Cuba from 1959 to 2008. He was responsible for starting communist revolutions in other countries. He launched a guerrilla warfare campaign and had taken over Cuba in one year.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971800" y="1149989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Social/ Political/ Governmental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856378" y="3886200"/>
            <a:ext cx="2895600" cy="2308324"/>
          </a:xfrm>
          <a:prstGeom prst="rect">
            <a:avLst/>
          </a:prstGeom>
          <a:gradFill>
            <a:gsLst>
              <a:gs pos="0">
                <a:srgbClr val="FFF200"/>
              </a:gs>
              <a:gs pos="32000">
                <a:srgbClr val="FF7A00">
                  <a:lumMod val="76000"/>
                  <a:lumOff val="24000"/>
                  <a:alpha val="15000"/>
                </a:srgbClr>
              </a:gs>
              <a:gs pos="73000">
                <a:srgbClr val="FF0300"/>
              </a:gs>
              <a:gs pos="100000">
                <a:srgbClr val="4D0808"/>
              </a:gs>
            </a:gsLst>
            <a:lin ang="5400000" scaled="1"/>
          </a:gradFill>
          <a:ln w="762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Fidel Castro was a communist leader that influenced other countries to be communist. This scared the western democratic people because it was proof that communism was still on the rise.    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68290" y="3274291"/>
            <a:ext cx="2286000" cy="461665"/>
          </a:xfrm>
          <a:prstGeom prst="rect">
            <a:avLst/>
          </a:prstGeom>
          <a:gradFill>
            <a:gsLst>
              <a:gs pos="0">
                <a:srgbClr val="FFF200"/>
              </a:gs>
              <a:gs pos="32000">
                <a:srgbClr val="FF7A00">
                  <a:lumMod val="76000"/>
                  <a:lumOff val="24000"/>
                  <a:alpha val="15000"/>
                </a:srgbClr>
              </a:gs>
              <a:gs pos="73000">
                <a:srgbClr val="FF0300"/>
              </a:gs>
              <a:gs pos="100000">
                <a:srgbClr val="4D0808"/>
              </a:gs>
            </a:gsLst>
            <a:lin ang="5400000" scaled="1"/>
          </a:gradFill>
          <a:ln w="762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Significance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0469898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209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Buddy Holly</vt:lpstr>
      <vt:lpstr>Space Monkey</vt:lpstr>
      <vt:lpstr>Castro</vt:lpstr>
    </vt:vector>
  </TitlesOfParts>
  <Company>School District 67 - Okanagan Skaha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Buddy Holly</dc:title>
  <dc:creator>Carter, Dylan</dc:creator>
  <cp:lastModifiedBy>Carter, Dylan</cp:lastModifiedBy>
  <cp:revision>7</cp:revision>
  <dcterms:created xsi:type="dcterms:W3CDTF">2016-06-06T21:08:21Z</dcterms:created>
  <dcterms:modified xsi:type="dcterms:W3CDTF">2016-06-07T21:12:02Z</dcterms:modified>
</cp:coreProperties>
</file>