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60" r:id="rId3"/>
    <p:sldId id="257"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40" autoAdjust="0"/>
  </p:normalViewPr>
  <p:slideViewPr>
    <p:cSldViewPr>
      <p:cViewPr>
        <p:scale>
          <a:sx n="66" d="100"/>
          <a:sy n="66" d="100"/>
        </p:scale>
        <p:origin x="-432" y="-120"/>
      </p:cViewPr>
      <p:guideLst>
        <p:guide orient="horz" pos="2160"/>
        <p:guide pos="2880"/>
      </p:guideLst>
    </p:cSldViewPr>
  </p:slideViewPr>
  <p:outlineViewPr>
    <p:cViewPr>
      <p:scale>
        <a:sx n="33" d="100"/>
        <a:sy n="33" d="100"/>
      </p:scale>
      <p:origin x="0" y="12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6BE2DA-CC99-4716-BECD-D6DBD3F9AAAB}" type="datetimeFigureOut">
              <a:rPr lang="en-US" smtClean="0"/>
              <a:t>4/27/2018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678A31-E95A-4932-B698-EA5F613EB4AE}" type="slidenum">
              <a:rPr lang="en-US" smtClean="0"/>
              <a:t>‹#›</a:t>
            </a:fld>
            <a:endParaRPr lang="en-US"/>
          </a:p>
        </p:txBody>
      </p:sp>
    </p:spTree>
    <p:extLst>
      <p:ext uri="{BB962C8B-B14F-4D97-AF65-F5344CB8AC3E}">
        <p14:creationId xmlns:p14="http://schemas.microsoft.com/office/powerpoint/2010/main" val="4061731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5993E28-9E34-4D72-B967-B0D72269813C}" type="datetimeFigureOut">
              <a:rPr lang="en-US" smtClean="0"/>
              <a:t>4/27/2018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358B9EF-59C6-4D1C-966D-4CC44676A39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93E28-9E34-4D72-B967-B0D72269813C}"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93E28-9E34-4D72-B967-B0D72269813C}"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93E28-9E34-4D72-B967-B0D72269813C}"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993E28-9E34-4D72-B967-B0D72269813C}"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358B9EF-59C6-4D1C-966D-4CC44676A3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993E28-9E34-4D72-B967-B0D72269813C}"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993E28-9E34-4D72-B967-B0D72269813C}"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993E28-9E34-4D72-B967-B0D72269813C}"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93E28-9E34-4D72-B967-B0D72269813C}"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993E28-9E34-4D72-B967-B0D72269813C}"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993E28-9E34-4D72-B967-B0D72269813C}"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8B9EF-59C6-4D1C-966D-4CC44676A3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5993E28-9E34-4D72-B967-B0D72269813C}" type="datetimeFigureOut">
              <a:rPr lang="en-US" smtClean="0"/>
              <a:t>4/27/2018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358B9EF-59C6-4D1C-966D-4CC44676A39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8229600" cy="1828800"/>
          </a:xfrm>
        </p:spPr>
        <p:txBody>
          <a:bodyPr/>
          <a:lstStyle/>
          <a:p>
            <a:r>
              <a:rPr lang="en-US" dirty="0" smtClean="0"/>
              <a:t>The Charter of Rights and Freedoms</a:t>
            </a:r>
            <a:endParaRPr lang="en-US" dirty="0"/>
          </a:p>
        </p:txBody>
      </p:sp>
      <p:sp>
        <p:nvSpPr>
          <p:cNvPr id="3" name="Subtitle 2"/>
          <p:cNvSpPr>
            <a:spLocks noGrp="1"/>
          </p:cNvSpPr>
          <p:nvPr>
            <p:ph type="subTitle" idx="1"/>
          </p:nvPr>
        </p:nvSpPr>
        <p:spPr>
          <a:xfrm>
            <a:off x="1371600" y="3124200"/>
            <a:ext cx="6400800" cy="1752600"/>
          </a:xfrm>
        </p:spPr>
        <p:txBody>
          <a:bodyPr/>
          <a:lstStyle/>
          <a:p>
            <a:r>
              <a:rPr lang="en-US" dirty="0" smtClean="0"/>
              <a:t>By Jonah Gonzales</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6999" y="3733800"/>
            <a:ext cx="3849497" cy="3063558"/>
          </a:xfrm>
          <a:prstGeom prst="rect">
            <a:avLst/>
          </a:prstGeom>
        </p:spPr>
      </p:pic>
    </p:spTree>
    <p:extLst>
      <p:ext uri="{BB962C8B-B14F-4D97-AF65-F5344CB8AC3E}">
        <p14:creationId xmlns:p14="http://schemas.microsoft.com/office/powerpoint/2010/main" val="1112766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Equality rights? (In student friendly writing)</a:t>
            </a:r>
            <a:endParaRPr lang="en-US" dirty="0"/>
          </a:p>
        </p:txBody>
      </p:sp>
      <p:sp>
        <p:nvSpPr>
          <p:cNvPr id="3" name="Content Placeholder 2"/>
          <p:cNvSpPr>
            <a:spLocks noGrp="1"/>
          </p:cNvSpPr>
          <p:nvPr>
            <p:ph idx="1"/>
          </p:nvPr>
        </p:nvSpPr>
        <p:spPr/>
        <p:txBody>
          <a:bodyPr>
            <a:normAutofit/>
          </a:bodyPr>
          <a:lstStyle/>
          <a:p>
            <a:r>
              <a:rPr lang="en-US" sz="1800" dirty="0" smtClean="0"/>
              <a:t>Equality rights is a big piece of the charter, it makes sure </a:t>
            </a:r>
            <a:r>
              <a:rPr lang="en-US" sz="1800" b="1" dirty="0" smtClean="0"/>
              <a:t>everyone</a:t>
            </a:r>
            <a:r>
              <a:rPr lang="en-US" sz="1800" dirty="0" smtClean="0"/>
              <a:t> is equal and has equal opportunity's no matter what gender, ethnicity, age, mental or physical disability or color. The charter also makes sure every individual is equal before and under the law and has the right to equal protection. which means everyone in Canada has the right to be protected by law and cant be denied safety and/or protection. </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3505200"/>
            <a:ext cx="4733925" cy="3171825"/>
          </a:xfrm>
          <a:prstGeom prst="rect">
            <a:avLst/>
          </a:prstGeom>
        </p:spPr>
      </p:pic>
      <p:sp>
        <p:nvSpPr>
          <p:cNvPr id="5" name="TextBox 4"/>
          <p:cNvSpPr txBox="1"/>
          <p:nvPr/>
        </p:nvSpPr>
        <p:spPr>
          <a:xfrm>
            <a:off x="838200" y="3930134"/>
            <a:ext cx="2895600" cy="369332"/>
          </a:xfrm>
          <a:prstGeom prst="rect">
            <a:avLst/>
          </a:prstGeom>
          <a:noFill/>
        </p:spPr>
        <p:txBody>
          <a:bodyPr wrap="square" rtlCol="0">
            <a:spAutoFit/>
          </a:bodyPr>
          <a:lstStyle/>
          <a:p>
            <a:r>
              <a:rPr lang="en-US" dirty="0" smtClean="0"/>
              <a:t>*Me in class*</a:t>
            </a:r>
            <a:endParaRPr lang="en-US" dirty="0"/>
          </a:p>
        </p:txBody>
      </p:sp>
      <p:cxnSp>
        <p:nvCxnSpPr>
          <p:cNvPr id="7" name="Elbow Connector 6"/>
          <p:cNvCxnSpPr/>
          <p:nvPr/>
        </p:nvCxnSpPr>
        <p:spPr>
          <a:xfrm>
            <a:off x="2209800" y="4114800"/>
            <a:ext cx="1524000" cy="7620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29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Equality Rights</a:t>
            </a:r>
            <a:endParaRPr lang="en-US" dirty="0"/>
          </a:p>
        </p:txBody>
      </p:sp>
      <p:sp>
        <p:nvSpPr>
          <p:cNvPr id="3" name="Content Placeholder 2"/>
          <p:cNvSpPr>
            <a:spLocks noGrp="1"/>
          </p:cNvSpPr>
          <p:nvPr>
            <p:ph idx="1"/>
          </p:nvPr>
        </p:nvSpPr>
        <p:spPr/>
        <p:txBody>
          <a:bodyPr>
            <a:normAutofit/>
          </a:bodyPr>
          <a:lstStyle/>
          <a:p>
            <a:r>
              <a:rPr lang="en-US" sz="1800" b="1" dirty="0" smtClean="0"/>
              <a:t>Every individual </a:t>
            </a:r>
            <a:r>
              <a:rPr lang="en-US" sz="1800" dirty="0" smtClean="0"/>
              <a:t>is equal before and under the law and has the right to the equal protection and equal benefit of the law without discrimination and without discrimination based on race national or ethnic origin, color, religion, sex, age or mental or physical disability.</a:t>
            </a:r>
          </a:p>
          <a:p>
            <a:r>
              <a:rPr lang="en-US" sz="1800" dirty="0" smtClean="0"/>
              <a:t> Subjection does not preclude any law, program or activity that has its object the amelioration of conditions of disadvantaged individuals or groups including those that are disadvantaged because of race, national or ethnic origin, color, religion, sex, age or mental or physical disability.  </a:t>
            </a:r>
            <a:endParaRPr lang="en-US" sz="1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3962400"/>
            <a:ext cx="4392827" cy="2743200"/>
          </a:xfrm>
          <a:prstGeom prst="rect">
            <a:avLst/>
          </a:prstGeom>
        </p:spPr>
      </p:pic>
    </p:spTree>
    <p:extLst>
      <p:ext uri="{BB962C8B-B14F-4D97-AF65-F5344CB8AC3E}">
        <p14:creationId xmlns:p14="http://schemas.microsoft.com/office/powerpoint/2010/main" val="1704947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 Andrew Vs. Law Society of British Columbia </a:t>
            </a:r>
            <a:endParaRPr lang="en-US" dirty="0"/>
          </a:p>
        </p:txBody>
      </p:sp>
      <p:sp>
        <p:nvSpPr>
          <p:cNvPr id="3" name="Content Placeholder 2"/>
          <p:cNvSpPr>
            <a:spLocks noGrp="1"/>
          </p:cNvSpPr>
          <p:nvPr>
            <p:ph idx="1"/>
          </p:nvPr>
        </p:nvSpPr>
        <p:spPr/>
        <p:txBody>
          <a:bodyPr>
            <a:normAutofit/>
          </a:bodyPr>
          <a:lstStyle/>
          <a:p>
            <a:r>
              <a:rPr lang="en-US" sz="1900" b="1" dirty="0" smtClean="0"/>
              <a:t>Mark Andrews </a:t>
            </a:r>
            <a:r>
              <a:rPr lang="en-US" sz="1900" dirty="0" smtClean="0"/>
              <a:t>was a British subject permanently residing in Canada, he met all requirements for admission to the bar, except he wasn’t a Canadian citizen. </a:t>
            </a:r>
            <a:r>
              <a:rPr lang="en-US" sz="1900" b="1" dirty="0" smtClean="0"/>
              <a:t>Mark</a:t>
            </a:r>
            <a:r>
              <a:rPr lang="en-US" sz="1900" dirty="0" smtClean="0"/>
              <a:t> was denied access to become a Canadian lawyer, he challenged the law as discrimitory and the supreme court and ruled in </a:t>
            </a:r>
            <a:r>
              <a:rPr lang="en-US" sz="1900" b="1" dirty="0" smtClean="0"/>
              <a:t>Marks</a:t>
            </a:r>
            <a:r>
              <a:rPr lang="en-US" sz="1900" dirty="0" smtClean="0"/>
              <a:t> favor, which meant he could become a Canadian lawyer. </a:t>
            </a:r>
          </a:p>
          <a:p>
            <a:r>
              <a:rPr lang="en-US" sz="1900" dirty="0" smtClean="0"/>
              <a:t>The </a:t>
            </a:r>
            <a:r>
              <a:rPr lang="en-US" sz="1900" b="1" dirty="0" smtClean="0"/>
              <a:t>Law Society of Canada </a:t>
            </a:r>
            <a:r>
              <a:rPr lang="en-US" sz="1900" dirty="0" smtClean="0"/>
              <a:t>breached </a:t>
            </a:r>
            <a:r>
              <a:rPr lang="en-US" sz="1900" b="1" dirty="0" smtClean="0"/>
              <a:t>Mark Andrews</a:t>
            </a:r>
            <a:r>
              <a:rPr lang="en-US" sz="1900" dirty="0" smtClean="0"/>
              <a:t> Equality rights under the Charter of Rights and Freedoms – “15 (1) Every individual has the equal benefit of the law without discrimination”   </a:t>
            </a:r>
          </a:p>
          <a:p>
            <a:pPr marL="13716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269" y="4305908"/>
            <a:ext cx="3753143" cy="250421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599" y="4320155"/>
            <a:ext cx="3540973" cy="2489967"/>
          </a:xfrm>
          <a:prstGeom prst="rect">
            <a:avLst/>
          </a:prstGeom>
        </p:spPr>
      </p:pic>
    </p:spTree>
    <p:extLst>
      <p:ext uri="{BB962C8B-B14F-4D97-AF65-F5344CB8AC3E}">
        <p14:creationId xmlns:p14="http://schemas.microsoft.com/office/powerpoint/2010/main" val="1181955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3314700"/>
            <a:ext cx="2362200" cy="3543300"/>
          </a:xfrm>
          <a:prstGeom prst="rect">
            <a:avLst/>
          </a:prstGeom>
        </p:spPr>
      </p:pic>
      <p:sp>
        <p:nvSpPr>
          <p:cNvPr id="2" name="Title 1"/>
          <p:cNvSpPr>
            <a:spLocks noGrp="1"/>
          </p:cNvSpPr>
          <p:nvPr>
            <p:ph type="title"/>
          </p:nvPr>
        </p:nvSpPr>
        <p:spPr/>
        <p:txBody>
          <a:bodyPr/>
          <a:lstStyle/>
          <a:p>
            <a:r>
              <a:rPr lang="en-US" dirty="0" smtClean="0"/>
              <a:t>Ex. Breaching Equality Rights</a:t>
            </a:r>
            <a:endParaRPr lang="en-US" dirty="0"/>
          </a:p>
        </p:txBody>
      </p:sp>
      <p:sp>
        <p:nvSpPr>
          <p:cNvPr id="3" name="Content Placeholder 2"/>
          <p:cNvSpPr>
            <a:spLocks noGrp="1"/>
          </p:cNvSpPr>
          <p:nvPr>
            <p:ph idx="1"/>
          </p:nvPr>
        </p:nvSpPr>
        <p:spPr/>
        <p:txBody>
          <a:bodyPr>
            <a:normAutofit/>
          </a:bodyPr>
          <a:lstStyle/>
          <a:p>
            <a:r>
              <a:rPr lang="en-US" sz="1800" b="1" dirty="0" smtClean="0"/>
              <a:t>Jonah </a:t>
            </a:r>
            <a:r>
              <a:rPr lang="en-US" sz="1800" dirty="0" smtClean="0"/>
              <a:t>was enrolled in UBCO Kelowna to get his CPA. It was May long weekend when Jonah decide to go to the mall. When Jonah got to the mall a shooting broke out, everyone ran into different stores to hide and to be safe. </a:t>
            </a:r>
            <a:r>
              <a:rPr lang="en-US" sz="1800" dirty="0"/>
              <a:t>W</a:t>
            </a:r>
            <a:r>
              <a:rPr lang="en-US" sz="1800" dirty="0" smtClean="0"/>
              <a:t>hen the police showed up they started evacuating everyone out. On the Police officers way out he shouted “don’t save him, he's just a drunk native.” and they walked away, Jonah was now put in danger and had to make his own  safe way out. </a:t>
            </a:r>
          </a:p>
          <a:p>
            <a:pPr marL="137160" indent="0">
              <a:buNone/>
            </a:pPr>
            <a:r>
              <a:rPr lang="en-US" sz="1800" dirty="0"/>
              <a:t>	</a:t>
            </a:r>
            <a:r>
              <a:rPr lang="en-US" sz="1800" dirty="0" smtClean="0"/>
              <a:t>The Police officer breached Jonah's equality rights as a Canadian under the Charter of Rights and Freedoms . “15</a:t>
            </a:r>
            <a:r>
              <a:rPr lang="en-US" sz="1800" dirty="0"/>
              <a:t>. (1) </a:t>
            </a:r>
            <a:r>
              <a:rPr lang="en-US" sz="1800" b="1" dirty="0"/>
              <a:t>Every individual </a:t>
            </a:r>
            <a:r>
              <a:rPr lang="en-US" sz="1800" dirty="0"/>
              <a:t>is equal before and under the law and has the right to the equal protection and equal benefit of the law without </a:t>
            </a:r>
            <a:r>
              <a:rPr lang="en-US" sz="1800" dirty="0" smtClean="0"/>
              <a:t>discrimination” The Police officer didn’t help Jonah because of his skin color and ethnicity which breached his rights of equal protection.</a:t>
            </a:r>
            <a:endParaRPr lang="en-US" sz="1800" dirty="0"/>
          </a:p>
        </p:txBody>
      </p:sp>
    </p:spTree>
    <p:extLst>
      <p:ext uri="{BB962C8B-B14F-4D97-AF65-F5344CB8AC3E}">
        <p14:creationId xmlns:p14="http://schemas.microsoft.com/office/powerpoint/2010/main" val="3118924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US" dirty="0"/>
          </a:p>
        </p:txBody>
      </p:sp>
      <p:sp>
        <p:nvSpPr>
          <p:cNvPr id="3" name="Content Placeholder 2"/>
          <p:cNvSpPr>
            <a:spLocks noGrp="1"/>
          </p:cNvSpPr>
          <p:nvPr>
            <p:ph idx="1"/>
          </p:nvPr>
        </p:nvSpPr>
        <p:spPr/>
        <p:txBody>
          <a:bodyPr/>
          <a:lstStyle/>
          <a:p>
            <a:r>
              <a:rPr lang="en-US" dirty="0" err="1" smtClean="0"/>
              <a:t>Pg</a:t>
            </a:r>
            <a:r>
              <a:rPr lang="en-US" dirty="0" smtClean="0"/>
              <a:t> 117 - Law 12 text </a:t>
            </a:r>
            <a:endParaRPr lang="en-US" dirty="0"/>
          </a:p>
        </p:txBody>
      </p:sp>
    </p:spTree>
    <p:extLst>
      <p:ext uri="{BB962C8B-B14F-4D97-AF65-F5344CB8AC3E}">
        <p14:creationId xmlns:p14="http://schemas.microsoft.com/office/powerpoint/2010/main" val="108778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177</TotalTime>
  <Words>426</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The Charter of Rights and Freedoms</vt:lpstr>
      <vt:lpstr>What is Equality rights? (In student friendly writing)</vt:lpstr>
      <vt:lpstr>Our Equality Rights</vt:lpstr>
      <vt:lpstr>M. Andrew Vs. Law Society of British Columbia </vt:lpstr>
      <vt:lpstr>Ex. Breaching Equality Rights</vt:lpstr>
      <vt:lpstr>Bibliography </vt:lpstr>
    </vt:vector>
  </TitlesOfParts>
  <Company>School District 67 - Okanagan Skaha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Charter of Rights and Freedoms</dc:title>
  <dc:creator>Gonzales, Jonah</dc:creator>
  <cp:lastModifiedBy>Gonzales, Jonah</cp:lastModifiedBy>
  <cp:revision>19</cp:revision>
  <dcterms:created xsi:type="dcterms:W3CDTF">2018-04-24T17:52:11Z</dcterms:created>
  <dcterms:modified xsi:type="dcterms:W3CDTF">2018-04-27T19:19:55Z</dcterms:modified>
</cp:coreProperties>
</file>