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0" r:id="rId16"/>
    <p:sldId id="267" r:id="rId17"/>
    <p:sldId id="261" r:id="rId18"/>
    <p:sldId id="268" r:id="rId19"/>
    <p:sldId id="263" r:id="rId20"/>
    <p:sldId id="262" r:id="rId21"/>
    <p:sldId id="266" r:id="rId22"/>
    <p:sldId id="271" r:id="rId23"/>
    <p:sldId id="27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Caged: Life Inside </a:t>
            </a:r>
            <a:r>
              <a:rPr lang="en-CA" dirty="0" smtClean="0"/>
              <a:t>Canada’s </a:t>
            </a:r>
            <a:r>
              <a:rPr lang="en-CA" dirty="0"/>
              <a:t>Prisons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Experience </a:t>
            </a:r>
            <a:r>
              <a:rPr lang="en-CA" dirty="0" smtClean="0"/>
              <a:t>OC</a:t>
            </a:r>
          </a:p>
          <a:p>
            <a:r>
              <a:rPr lang="en-CA" dirty="0" smtClean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25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" y="104503"/>
            <a:ext cx="11872137" cy="6631243"/>
          </a:xfrm>
        </p:spPr>
      </p:pic>
    </p:spTree>
    <p:extLst>
      <p:ext uri="{BB962C8B-B14F-4D97-AF65-F5344CB8AC3E}">
        <p14:creationId xmlns:p14="http://schemas.microsoft.com/office/powerpoint/2010/main" val="1554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0" y="91440"/>
            <a:ext cx="1180717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Solitary Confinement – The Hole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577" y="0"/>
            <a:ext cx="5408023" cy="6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8327"/>
            <a:ext cx="5845609" cy="4422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01" y="2220686"/>
            <a:ext cx="6611304" cy="4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74164"/>
            <a:ext cx="9143999" cy="67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6" y="687629"/>
            <a:ext cx="10531904" cy="5651584"/>
          </a:xfrm>
        </p:spPr>
      </p:pic>
    </p:spTree>
    <p:extLst>
      <p:ext uri="{BB962C8B-B14F-4D97-AF65-F5344CB8AC3E}">
        <p14:creationId xmlns:p14="http://schemas.microsoft.com/office/powerpoint/2010/main" val="78730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rison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9399" y="775856"/>
            <a:ext cx="10263546" cy="5262048"/>
          </a:xfrm>
        </p:spPr>
      </p:pic>
    </p:spTree>
    <p:extLst>
      <p:ext uri="{BB962C8B-B14F-4D97-AF65-F5344CB8AC3E}">
        <p14:creationId xmlns:p14="http://schemas.microsoft.com/office/powerpoint/2010/main" val="125851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" y="621792"/>
            <a:ext cx="10130372" cy="5658371"/>
          </a:xfrm>
        </p:spPr>
      </p:pic>
    </p:spTree>
    <p:extLst>
      <p:ext uri="{BB962C8B-B14F-4D97-AF65-F5344CB8AC3E}">
        <p14:creationId xmlns:p14="http://schemas.microsoft.com/office/powerpoint/2010/main" val="418822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39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0" y="570586"/>
            <a:ext cx="9970921" cy="5715178"/>
          </a:xfrm>
        </p:spPr>
      </p:pic>
    </p:spTree>
    <p:extLst>
      <p:ext uri="{BB962C8B-B14F-4D97-AF65-F5344CB8AC3E}">
        <p14:creationId xmlns:p14="http://schemas.microsoft.com/office/powerpoint/2010/main" val="336839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55 </a:t>
            </a:r>
            <a:r>
              <a:rPr lang="en-CA" dirty="0"/>
              <a:t>000 incarcerated</a:t>
            </a:r>
          </a:p>
          <a:p>
            <a:r>
              <a:rPr lang="en-CA" dirty="0"/>
              <a:t>Youth and adults</a:t>
            </a:r>
          </a:p>
          <a:p>
            <a:r>
              <a:rPr lang="en-CA" dirty="0"/>
              <a:t>Provincial and federal</a:t>
            </a:r>
          </a:p>
          <a:p>
            <a:r>
              <a:rPr lang="en-CA" dirty="0"/>
              <a:t>Security levels</a:t>
            </a:r>
          </a:p>
        </p:txBody>
      </p:sp>
    </p:spTree>
    <p:extLst>
      <p:ext uri="{BB962C8B-B14F-4D97-AF65-F5344CB8AC3E}">
        <p14:creationId xmlns:p14="http://schemas.microsoft.com/office/powerpoint/2010/main" val="229176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1" y="581772"/>
            <a:ext cx="10182758" cy="5742348"/>
          </a:xfrm>
        </p:spPr>
      </p:pic>
    </p:spTree>
    <p:extLst>
      <p:ext uri="{BB962C8B-B14F-4D97-AF65-F5344CB8AC3E}">
        <p14:creationId xmlns:p14="http://schemas.microsoft.com/office/powerpoint/2010/main" val="226085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77" y="665682"/>
            <a:ext cx="9897493" cy="5523259"/>
          </a:xfrm>
        </p:spPr>
      </p:pic>
    </p:spTree>
    <p:extLst>
      <p:ext uri="{BB962C8B-B14F-4D97-AF65-F5344CB8AC3E}">
        <p14:creationId xmlns:p14="http://schemas.microsoft.com/office/powerpoint/2010/main" val="303735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91443"/>
              </p:ext>
            </p:extLst>
          </p:nvPr>
        </p:nvGraphicFramePr>
        <p:xfrm>
          <a:off x="990600" y="960120"/>
          <a:ext cx="10302239" cy="4937761"/>
        </p:xfrm>
        <a:graphic>
          <a:graphicData uri="http://schemas.openxmlformats.org/drawingml/2006/table">
            <a:tbl>
              <a:tblPr/>
              <a:tblGrid>
                <a:gridCol w="875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719"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Audio-Visual Equipment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5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One piece stereo system (100 W total permitted but no condenser microphones, microphones, short wave capability or detachable speakers permitted)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Walkman type radio/CD player (non-recording)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14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40 - Audio cassettes, audio CDs or CD-ROM disks (combined) No CD-RW, CD-R-Write, MP3 Players, IPODS, DVD or “burned” permitted (exception: PBC digital recordings on CD)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10 - Video game cartridges/discs (as per CD 764)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TV converter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Cassette/CD cleaner (dry type)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Walkman type radio/cassette player (non-recording)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2 - Headphones (no wireless and maximum 10’ long)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7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Game system – Game Boy, PlayStation 1, Nintendo or any other game computer (console or hand-held) that does not have data or other communication capability and is available commercially on the market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 </a:t>
                      </a:r>
                      <a:b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(CD/DC 764)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 </a:t>
                      </a:r>
                      <a:b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(CD/DC 764)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TV with remote control (maximum 16” model only, with headphone jack)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8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43762"/>
              </p:ext>
            </p:extLst>
          </p:nvPr>
        </p:nvGraphicFramePr>
        <p:xfrm>
          <a:off x="1051560" y="533394"/>
          <a:ext cx="10347960" cy="5667858"/>
        </p:xfrm>
        <a:graphic>
          <a:graphicData uri="http://schemas.openxmlformats.org/drawingml/2006/table">
            <a:tbl>
              <a:tblPr/>
              <a:tblGrid>
                <a:gridCol w="839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6"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Miscellaneous Items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2 - Tupperware type containers (maximum 1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litre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(2 X 500 ml), cooking)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Footlocker (as per CD 345, or more as permitted by institution)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Scissors (blunt ends only and maximum 6” long depending on security level)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Mug (maximum 12 ounces and non-ceramic)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7 - Photo albums with pictures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Stapler (non-electric)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Waist pouch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Cassette tape holder and/or compact disc holder (maximum capacity of 40)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Assorted games and puzzles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Assorted books (as per CD 345)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8 - Batteries (single or rechargeable and charger)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Combination lock (approved CSC type)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20 - Clothes hangers (plastic only)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Water bottle (maximum 12 ounces)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6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Hand held calculator with no communication capability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1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Geometry set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1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Toiletry bag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1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Wallet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2 - Picture frames (no glass) for tack board or desk top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Photographs (no Polaroid)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4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2 - Floor mats/praying mats (18” x 30” maximum and as per CD 345)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6950">
                <a:tc>
                  <a:txBody>
                    <a:bodyPr/>
                    <a:lstStyle/>
                    <a:p>
                      <a:r>
                        <a:rPr lang="en-US" sz="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1 - coaxial cable (10’ maximum)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10315" marR="10315" marT="5157" marB="51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643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43935"/>
              </p:ext>
            </p:extLst>
          </p:nvPr>
        </p:nvGraphicFramePr>
        <p:xfrm>
          <a:off x="701040" y="145763"/>
          <a:ext cx="10576560" cy="6532345"/>
        </p:xfrm>
        <a:graphic>
          <a:graphicData uri="http://schemas.openxmlformats.org/drawingml/2006/table">
            <a:tbl>
              <a:tblPr/>
              <a:tblGrid>
                <a:gridCol w="894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5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Jewellery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(maximum value of $300 in addition to the $1500)</a:t>
                      </a:r>
                      <a:endParaRPr lang="en-US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Bracelet, earrings (small loops or studs), wedding band, analogue watch, neck chain (6 mm maximum and without heavy pendants), low relief decorative ring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1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Musical Instruments </a:t>
                      </a:r>
                      <a:br>
                        <a:rPr lang="en-U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(one only)</a:t>
                      </a:r>
                      <a:endParaRPr lang="en-US" sz="18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Stringed instrument, wind instrument or keyboard (maximum of 1 meter in length and no amps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81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Electrical Items</a:t>
                      </a:r>
                      <a:endParaRPr lang="en-US" sz="18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Electric Razor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Hair cutting kit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Clock radio/alarm clock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11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Desk fan (plastic only)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6" Max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12" Max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Power bar (as per CD-345)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Oral irrigation appliance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Beard/moustache/nose trimmer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Hair dryer/blower (hand held, 1600-W maximum)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35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Reading lamp (non-halogen, 60-W maximum, CSA approved, no goose necked or weighted base)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011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Toothbrush (electric)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Manual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Typewriter (electric/manual)</a:t>
                      </a:r>
                      <a:endParaRPr lang="en-US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Clothing shaver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3932" marB="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1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" y="525439"/>
            <a:ext cx="9451239" cy="5794894"/>
          </a:xfrm>
        </p:spPr>
      </p:pic>
    </p:spTree>
    <p:extLst>
      <p:ext uri="{BB962C8B-B14F-4D97-AF65-F5344CB8AC3E}">
        <p14:creationId xmlns:p14="http://schemas.microsoft.com/office/powerpoint/2010/main" val="59658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90119"/>
            <a:ext cx="9809072" cy="5855933"/>
          </a:xfrm>
        </p:spPr>
      </p:pic>
    </p:spTree>
    <p:extLst>
      <p:ext uri="{BB962C8B-B14F-4D97-AF65-F5344CB8AC3E}">
        <p14:creationId xmlns:p14="http://schemas.microsoft.com/office/powerpoint/2010/main" val="86136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" y="621792"/>
            <a:ext cx="9393098" cy="5632704"/>
          </a:xfrm>
        </p:spPr>
      </p:pic>
    </p:spTree>
    <p:extLst>
      <p:ext uri="{BB962C8B-B14F-4D97-AF65-F5344CB8AC3E}">
        <p14:creationId xmlns:p14="http://schemas.microsoft.com/office/powerpoint/2010/main" val="31322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78" y="-248194"/>
            <a:ext cx="11359051" cy="7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91" y="0"/>
            <a:ext cx="1071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7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1075"/>
            <a:ext cx="12199438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3498" y="547189"/>
            <a:ext cx="5963386" cy="552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88" y="213857"/>
            <a:ext cx="6412112" cy="58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0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806</TotalTime>
  <Words>643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Organic</vt:lpstr>
      <vt:lpstr>Caged: Life Inside Canada’s Prisons</vt:lpstr>
      <vt:lpstr>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Solitary Confinement – The 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Caged: Life Inside Canada’s Prisons</dc:title>
  <dc:creator>Melissa munn</dc:creator>
  <cp:lastModifiedBy>Melissa Munn</cp:lastModifiedBy>
  <cp:revision>17</cp:revision>
  <dcterms:created xsi:type="dcterms:W3CDTF">2015-05-07T01:14:05Z</dcterms:created>
  <dcterms:modified xsi:type="dcterms:W3CDTF">2018-04-26T03:37:49Z</dcterms:modified>
</cp:coreProperties>
</file>