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32877785894_c7180a204b_b.jpg" descr="32877785894_c7180a204b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2" y="30594"/>
            <a:ext cx="12811810" cy="969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ARGE SPOT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LARGE SPOTS: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6" y="4527549"/>
            <a:ext cx="4542366" cy="3456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lood-spots-7984050.jpg" descr="blood-spots-7984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63" y="5469466"/>
            <a:ext cx="4600997" cy="345614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Blood was traveling at a low velocity, caused by a low force and likely dropping from an angle right above where it landed"/>
          <p:cNvSpPr txBox="1"/>
          <p:nvPr/>
        </p:nvSpPr>
        <p:spPr>
          <a:xfrm>
            <a:off x="197907" y="2397359"/>
            <a:ext cx="12608987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Blood was traveling at a low velocity, caused by a low force and likely dropping from an angle right above where it landed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mall Spo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Small Spots</a:t>
            </a:r>
          </a:p>
        </p:txBody>
      </p:sp>
      <p:sp>
        <p:nvSpPr>
          <p:cNvPr id="130" name="Blood was traveling at a high velocity, caused by a large force"/>
          <p:cNvSpPr txBox="1"/>
          <p:nvPr/>
        </p:nvSpPr>
        <p:spPr>
          <a:xfrm>
            <a:off x="197907" y="1958016"/>
            <a:ext cx="12608987" cy="190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/>
            </a:lvl1pPr>
          </a:lstStyle>
          <a:p>
            <a:r>
              <a:t>Blood was traveling at a high velocity, caused by a large force</a:t>
            </a:r>
          </a:p>
        </p:txBody>
      </p:sp>
      <p:pic>
        <p:nvPicPr>
          <p:cNvPr id="131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21" y="4370784"/>
            <a:ext cx="5394881" cy="2008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blood-spatter-20-728.jpg" descr="blood-spatter-20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06" y="4151711"/>
            <a:ext cx="7131083" cy="5348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longated"/>
          <p:cNvSpPr txBox="1">
            <a:spLocks noGrp="1"/>
          </p:cNvSpPr>
          <p:nvPr>
            <p:ph type="title"/>
          </p:nvPr>
        </p:nvSpPr>
        <p:spPr>
          <a:xfrm>
            <a:off x="2527299" y="-372534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Elongated</a:t>
            </a:r>
          </a:p>
        </p:txBody>
      </p:sp>
      <p:sp>
        <p:nvSpPr>
          <p:cNvPr id="135" name="Stretched out; can be used to determine if the victim was moving in a certain direction"/>
          <p:cNvSpPr txBox="1"/>
          <p:nvPr/>
        </p:nvSpPr>
        <p:spPr>
          <a:xfrm>
            <a:off x="3975504" y="1539097"/>
            <a:ext cx="871264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Stretched out; can be used to determine if the victim was moving in a certain direction</a:t>
            </a:r>
          </a:p>
        </p:txBody>
      </p:sp>
      <p:pic>
        <p:nvPicPr>
          <p:cNvPr id="136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" y="135334"/>
            <a:ext cx="38862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6a01348648f6e4970c015390297285970b.jpg" descr="6a01348648f6e4970c01539029728597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706" y="5916225"/>
            <a:ext cx="4008612" cy="3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explain2.png" descr="explai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4" y="5242851"/>
            <a:ext cx="71501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Angles.gif" descr="Angl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412" y="3340637"/>
            <a:ext cx="4008612" cy="2538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tact Sta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Contact Stains</a:t>
            </a:r>
          </a:p>
        </p:txBody>
      </p:sp>
      <p:sp>
        <p:nvSpPr>
          <p:cNvPr id="142" name="Stains on a surface due to contact with blood"/>
          <p:cNvSpPr txBox="1"/>
          <p:nvPr/>
        </p:nvSpPr>
        <p:spPr>
          <a:xfrm>
            <a:off x="1088828" y="2113266"/>
            <a:ext cx="10827145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Stains on a surface due to contact with blood</a:t>
            </a:r>
          </a:p>
        </p:txBody>
      </p:sp>
      <p:pic>
        <p:nvPicPr>
          <p:cNvPr id="143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6" y="5994813"/>
            <a:ext cx="5378938" cy="3773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91" y="3705037"/>
            <a:ext cx="6032506" cy="5184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1-toy-soldiers-in-a-pool-of-blood-amy-cicconi.jpg" descr="1-toy-soldiers-in-a-pool-of-blood-amy-cicco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81" y="2954114"/>
            <a:ext cx="2506268" cy="3128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oid"/>
          <p:cNvSpPr txBox="1">
            <a:spLocks noGrp="1"/>
          </p:cNvSpPr>
          <p:nvPr>
            <p:ph type="title"/>
          </p:nvPr>
        </p:nvSpPr>
        <p:spPr>
          <a:xfrm>
            <a:off x="-2073013" y="-220134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Void</a:t>
            </a:r>
          </a:p>
        </p:txBody>
      </p:sp>
      <p:sp>
        <p:nvSpPr>
          <p:cNvPr id="148" name="An area where blood is missing because an object has been moved"/>
          <p:cNvSpPr txBox="1"/>
          <p:nvPr/>
        </p:nvSpPr>
        <p:spPr>
          <a:xfrm>
            <a:off x="-2580" y="1468604"/>
            <a:ext cx="7963420" cy="2142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t>An area where blood is missing because an object has been moved</a:t>
            </a:r>
          </a:p>
        </p:txBody>
      </p:sp>
      <p:pic>
        <p:nvPicPr>
          <p:cNvPr id="149" name="A+Void+Pattern+A+void+is+created+when+an+object+blocks+the+deposition+of+blood+spatter+onto+a+target+surface+or+object..jpg" descr="A+Void+Pattern+A+void+is+created+when+an+object+blocks+the+deposition+of+blood+spatter+onto+a+target+surface+or+object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0" y="3666566"/>
            <a:ext cx="7963420" cy="5972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2FwcGhvc3RpbmdfcHJvZC9ibG9icy9BRW5CMlVwcW9HNFZGY0RINXN4SXU2M2dlVE1qb3h1OWNuSlVYMXJCYWNlQVg1YXdpZXJzbHlLWV9uTXFTNXMtNWkzck1GNVdBM0NvdFl5SDVPZWk4MVozSXNQeDNyOEtqZy5QaFBBSEIydWRvRTBGRzZI_200_200.jpeg" descr="L2FwcGhvc3RpbmdfcHJvZC9ibG9icy9BRW5CMlVwcW9HNFZGY0RINXN4SXU2M2dlVE1qb3h1OWNuSlVYMXJCYWNlQVg1YXdpZXJzbHlLWV9uTXFTNXMtNWkzck1GNVdBM0NvdFl5SDVPZWk4MVozSXNQeDNyOEtqZy5QaFBBSEIydWRvRTBGRzZI_200_2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48" y="930730"/>
            <a:ext cx="4533156" cy="3218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s.jpeg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432" y="5819179"/>
            <a:ext cx="4404988" cy="329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ast off:"/>
          <p:cNvSpPr txBox="1">
            <a:spLocks noGrp="1"/>
          </p:cNvSpPr>
          <p:nvPr>
            <p:ph type="title"/>
          </p:nvPr>
        </p:nvSpPr>
        <p:spPr>
          <a:xfrm>
            <a:off x="952500" y="-220134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Cast off: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3445933"/>
            <a:ext cx="11099801" cy="62109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traight elongated lines of splatter indicating that blood was thrown off of a moving object. Can often be used to determine number of hits and changes in direction."/>
          <p:cNvSpPr txBox="1"/>
          <p:nvPr/>
        </p:nvSpPr>
        <p:spPr>
          <a:xfrm>
            <a:off x="-157486" y="1615297"/>
            <a:ext cx="13082705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Straight elongated lines of splatter indicating that blood was thrown off of a moving object. Can often be used to determine number of hits and changes in direction.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Helvetica Light</vt:lpstr>
      <vt:lpstr>Helvetica Neue</vt:lpstr>
      <vt:lpstr>Helvetica Neue Light</vt:lpstr>
      <vt:lpstr>Helvetica Neue Medium</vt:lpstr>
      <vt:lpstr>White</vt:lpstr>
      <vt:lpstr>PowerPoint Presentation</vt:lpstr>
      <vt:lpstr>LARGE SPOTS:</vt:lpstr>
      <vt:lpstr>Small Spots</vt:lpstr>
      <vt:lpstr>Elongated</vt:lpstr>
      <vt:lpstr>Contact Stains</vt:lpstr>
      <vt:lpstr>Void</vt:lpstr>
      <vt:lpstr>Cast off: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Edition of:</dc:title>
  <dc:creator>Fitton, Jeff</dc:creator>
  <cp:lastModifiedBy>Fitton, Jeff</cp:lastModifiedBy>
  <cp:revision>2</cp:revision>
  <dcterms:modified xsi:type="dcterms:W3CDTF">2020-01-26T23:11:31Z</dcterms:modified>
</cp:coreProperties>
</file>