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4" r:id="rId3"/>
    <p:sldId id="266" r:id="rId4"/>
    <p:sldId id="257" r:id="rId5"/>
    <p:sldId id="265" r:id="rId6"/>
    <p:sldId id="258" r:id="rId7"/>
    <p:sldId id="259" r:id="rId8"/>
    <p:sldId id="267" r:id="rId9"/>
    <p:sldId id="260" r:id="rId10"/>
    <p:sldId id="261" r:id="rId11"/>
    <p:sldId id="268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80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6965-7250-7945-9017-94B2C59A3BB7}" type="datetimeFigureOut">
              <a:rPr lang="en-US" smtClean="0"/>
              <a:t>5/26/14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399F0-3542-BE44-B6A8-917EF73F6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6965-7250-7945-9017-94B2C59A3BB7}" type="datetimeFigureOut">
              <a:rPr lang="en-US" smtClean="0"/>
              <a:t>5/26/14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399F0-3542-BE44-B6A8-917EF73F6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6965-7250-7945-9017-94B2C59A3BB7}" type="datetimeFigureOut">
              <a:rPr lang="en-US" smtClean="0"/>
              <a:t>5/26/14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399F0-3542-BE44-B6A8-917EF73F6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6965-7250-7945-9017-94B2C59A3BB7}" type="datetimeFigureOut">
              <a:rPr lang="en-US" smtClean="0"/>
              <a:t>5/26/14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399F0-3542-BE44-B6A8-917EF73F6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6965-7250-7945-9017-94B2C59A3BB7}" type="datetimeFigureOut">
              <a:rPr lang="en-US" smtClean="0"/>
              <a:t>5/26/14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399F0-3542-BE44-B6A8-917EF73F6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6965-7250-7945-9017-94B2C59A3BB7}" type="datetimeFigureOut">
              <a:rPr lang="en-US" smtClean="0"/>
              <a:t>5/26/14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399F0-3542-BE44-B6A8-917EF73F6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6965-7250-7945-9017-94B2C59A3BB7}" type="datetimeFigureOut">
              <a:rPr lang="en-US" smtClean="0"/>
              <a:t>5/26/14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399F0-3542-BE44-B6A8-917EF73F6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6965-7250-7945-9017-94B2C59A3BB7}" type="datetimeFigureOut">
              <a:rPr lang="en-US" smtClean="0"/>
              <a:t>5/26/14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399F0-3542-BE44-B6A8-917EF73F6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6965-7250-7945-9017-94B2C59A3BB7}" type="datetimeFigureOut">
              <a:rPr lang="en-US" smtClean="0"/>
              <a:t>5/26/14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399F0-3542-BE44-B6A8-917EF73F6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6965-7250-7945-9017-94B2C59A3BB7}" type="datetimeFigureOut">
              <a:rPr lang="en-US" smtClean="0"/>
              <a:t>5/26/14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399F0-3542-BE44-B6A8-917EF73F6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6965-7250-7945-9017-94B2C59A3BB7}" type="datetimeFigureOut">
              <a:rPr lang="en-US" smtClean="0"/>
              <a:t>5/26/14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399F0-3542-BE44-B6A8-917EF73F6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36965-7250-7945-9017-94B2C59A3BB7}" type="datetimeFigureOut">
              <a:rPr lang="en-US" smtClean="0"/>
              <a:t>5/26/14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399F0-3542-BE44-B6A8-917EF73F67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Z4497GEGOO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35099"/>
          </a:xfrm>
        </p:spPr>
        <p:txBody>
          <a:bodyPr/>
          <a:lstStyle/>
          <a:p>
            <a:r>
              <a:rPr lang="en-US" dirty="0" smtClean="0"/>
              <a:t>World War Two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fearfac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698499"/>
            <a:ext cx="6045200" cy="453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4000"/>
            <a:ext cx="8229600" cy="1143000"/>
          </a:xfrm>
        </p:spPr>
        <p:txBody>
          <a:bodyPr/>
          <a:lstStyle/>
          <a:p>
            <a:r>
              <a:rPr lang="en-US" dirty="0" smtClean="0"/>
              <a:t>Stale Bread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5245100" cy="4525963"/>
          </a:xfrm>
        </p:spPr>
        <p:txBody>
          <a:bodyPr/>
          <a:lstStyle/>
          <a:p>
            <a:r>
              <a:rPr lang="en-US" dirty="0" smtClean="0"/>
              <a:t>Encouraged to use everything </a:t>
            </a:r>
          </a:p>
          <a:p>
            <a:r>
              <a:rPr lang="en-US" dirty="0" smtClean="0"/>
              <a:t>“Waste not, want not”</a:t>
            </a:r>
          </a:p>
          <a:p>
            <a:r>
              <a:rPr lang="en-US" dirty="0" smtClean="0"/>
              <a:t>Entire recipe books developed to use stale bread (bread pudding, casseroles etc.)</a:t>
            </a:r>
            <a:endParaRPr lang="en-US" dirty="0"/>
          </a:p>
        </p:txBody>
      </p:sp>
      <p:pic>
        <p:nvPicPr>
          <p:cNvPr id="4" name="Picture 3" descr="stale-bread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2199" y="1600200"/>
            <a:ext cx="4130843" cy="261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MYSTERY #2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194300" cy="4525963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en-US" dirty="0" smtClean="0"/>
              <a:t>Sugar was the first food to be rationed; molasses became a substitute</a:t>
            </a:r>
          </a:p>
          <a:p>
            <a:pPr>
              <a:buFontTx/>
              <a:buChar char="-"/>
            </a:pPr>
            <a:r>
              <a:rPr lang="en-US" dirty="0" smtClean="0"/>
              <a:t>Sugar </a:t>
            </a:r>
            <a:r>
              <a:rPr lang="en-US" dirty="0"/>
              <a:t>was used in the manufacturing of shells and bombs making it vital to the war effort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Later Molasses </a:t>
            </a:r>
            <a:r>
              <a:rPr lang="en-US" dirty="0"/>
              <a:t>was </a:t>
            </a:r>
            <a:r>
              <a:rPr lang="en-US" dirty="0" smtClean="0"/>
              <a:t>rationed because it was used in the production of synthetic rubber </a:t>
            </a:r>
          </a:p>
          <a:p>
            <a:pPr>
              <a:buFontTx/>
              <a:buChar char="-"/>
            </a:pPr>
            <a:r>
              <a:rPr lang="en-US" dirty="0" smtClean="0"/>
              <a:t>Lunch </a:t>
            </a:r>
            <a:r>
              <a:rPr lang="en-US" dirty="0"/>
              <a:t>for many schoolchildren would consist of a molasses sandwich and molasses </a:t>
            </a:r>
            <a:r>
              <a:rPr lang="en-US" dirty="0" smtClean="0"/>
              <a:t>cookies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4" name="Picture 3" descr="product-fanc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1450" y="1143000"/>
            <a:ext cx="26543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Buttermilk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8901"/>
            <a:ext cx="58801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Buttermilk is the </a:t>
            </a:r>
            <a:r>
              <a:rPr lang="en-US" dirty="0"/>
              <a:t>low-fat milk left over after butter</a:t>
            </a:r>
            <a:r>
              <a:rPr lang="en-US" dirty="0" smtClean="0"/>
              <a:t> is </a:t>
            </a:r>
            <a:r>
              <a:rPr lang="en-US" dirty="0"/>
              <a:t>churned</a:t>
            </a:r>
            <a:r>
              <a:rPr lang="en-US" dirty="0" smtClean="0"/>
              <a:t> from cream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lasts longer than regular milk. </a:t>
            </a:r>
          </a:p>
          <a:p>
            <a:r>
              <a:rPr lang="en-US" dirty="0" smtClean="0"/>
              <a:t>Added flavor to recipes </a:t>
            </a:r>
            <a:endParaRPr lang="en-US" dirty="0"/>
          </a:p>
        </p:txBody>
      </p:sp>
      <p:pic>
        <p:nvPicPr>
          <p:cNvPr id="4" name="Picture 3" descr="6a00d83451fa5069e20120a661ef9a970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7300" y="918901"/>
            <a:ext cx="2349500" cy="29267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9500"/>
          </a:xfrm>
        </p:spPr>
        <p:txBody>
          <a:bodyPr/>
          <a:lstStyle/>
          <a:p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‘Food will win the war.’"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51990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6400" dirty="0" smtClean="0"/>
          </a:p>
          <a:p>
            <a:r>
              <a:rPr lang="en-US" sz="6400" dirty="0"/>
              <a:t>R</a:t>
            </a:r>
            <a:r>
              <a:rPr lang="en-US" sz="6400" dirty="0" smtClean="0"/>
              <a:t>ation books and the promotion of </a:t>
            </a:r>
            <a:r>
              <a:rPr lang="en-US" sz="6400" dirty="0"/>
              <a:t>certain ‘patriotic’ foods (like apples and </a:t>
            </a:r>
            <a:r>
              <a:rPr lang="en-US" sz="6400" dirty="0" smtClean="0"/>
              <a:t>lobsters), victory gardens and home canning were ways the government controlled the Canadian diet</a:t>
            </a:r>
          </a:p>
          <a:p>
            <a:endParaRPr lang="en-US" sz="6400" dirty="0" smtClean="0"/>
          </a:p>
          <a:p>
            <a:r>
              <a:rPr lang="en-US" sz="6400" dirty="0" smtClean="0"/>
              <a:t>Rationing necessary because of the need </a:t>
            </a:r>
            <a:r>
              <a:rPr lang="en-US" sz="6400" dirty="0"/>
              <a:t>to feed Canada’s overseas allies and soldiers</a:t>
            </a:r>
            <a:r>
              <a:rPr lang="en-US" sz="6400" dirty="0" smtClean="0"/>
              <a:t>.</a:t>
            </a:r>
          </a:p>
          <a:p>
            <a:endParaRPr lang="en-US" sz="6400" dirty="0" smtClean="0"/>
          </a:p>
          <a:p>
            <a:r>
              <a:rPr lang="en-US" sz="6400" dirty="0" smtClean="0"/>
              <a:t>Canadian </a:t>
            </a:r>
            <a:r>
              <a:rPr lang="en-US" sz="6400" dirty="0"/>
              <a:t>food exports provided an essential lifeline to Britain. By the end of the war, it was estimated that Canadian exports accounted</a:t>
            </a:r>
            <a:r>
              <a:rPr lang="en-US" sz="6400" dirty="0" smtClean="0"/>
              <a:t>  </a:t>
            </a:r>
            <a:r>
              <a:rPr lang="en-US" sz="6400" dirty="0"/>
              <a:t>77 per </a:t>
            </a:r>
            <a:r>
              <a:rPr lang="en-US" sz="6400" dirty="0" smtClean="0"/>
              <a:t>cent of Britain's wheat and flour </a:t>
            </a:r>
            <a:r>
              <a:rPr lang="en-US" sz="6400" dirty="0"/>
              <a:t>– as well as 39 per cent of bacon, 15 per cent of eggs, 24 per cent of cheese, and 11 per cent of evaporated milk consumed in Britain. </a:t>
            </a:r>
          </a:p>
          <a:p>
            <a:pPr>
              <a:buNone/>
            </a:pPr>
            <a:r>
              <a:rPr lang="en-US" sz="6400" dirty="0"/>
              <a:t> </a:t>
            </a:r>
            <a:endParaRPr lang="en-US" sz="6400" dirty="0" smtClean="0"/>
          </a:p>
          <a:p>
            <a:r>
              <a:rPr lang="en-US" sz="6400" dirty="0" smtClean="0"/>
              <a:t>had </a:t>
            </a:r>
            <a:r>
              <a:rPr lang="en-US" sz="6400" dirty="0"/>
              <a:t>to restrict how much food people consumed in order to meet the demands overseas.</a:t>
            </a:r>
            <a:r>
              <a:rPr lang="en-US" sz="6400" dirty="0" smtClean="0"/>
              <a:t> </a:t>
            </a:r>
          </a:p>
          <a:p>
            <a:endParaRPr lang="en-US" sz="6400" dirty="0" smtClean="0"/>
          </a:p>
          <a:p>
            <a:r>
              <a:rPr lang="en-US" sz="6400" dirty="0" smtClean="0"/>
              <a:t>Canadian women developed cookbooks to stretch rations and to use food that may otherwise be wasted (</a:t>
            </a:r>
            <a:r>
              <a:rPr lang="en-US" sz="6400" dirty="0" err="1" smtClean="0"/>
              <a:t>ie</a:t>
            </a:r>
            <a:r>
              <a:rPr lang="en-US" sz="6400" dirty="0" smtClean="0"/>
              <a:t>. gelatin from animal bones etc.)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Teams of 5-7</a:t>
            </a:r>
          </a:p>
          <a:p>
            <a:r>
              <a:rPr lang="en-US" dirty="0" smtClean="0"/>
              <a:t>You can only use the same player twice</a:t>
            </a:r>
          </a:p>
          <a:p>
            <a:r>
              <a:rPr lang="en-US" dirty="0" smtClean="0"/>
              <a:t> 3 points for eating it</a:t>
            </a:r>
          </a:p>
          <a:p>
            <a:r>
              <a:rPr lang="en-US" dirty="0" smtClean="0"/>
              <a:t>2 for eating some of it</a:t>
            </a:r>
          </a:p>
          <a:p>
            <a:r>
              <a:rPr lang="en-US" dirty="0" smtClean="0"/>
              <a:t>1 for licking</a:t>
            </a:r>
          </a:p>
          <a:p>
            <a:r>
              <a:rPr lang="en-US" dirty="0" smtClean="0"/>
              <a:t>0 for a refusal</a:t>
            </a:r>
          </a:p>
          <a:p>
            <a:r>
              <a:rPr lang="en-US" dirty="0" smtClean="0"/>
              <a:t>Most points after 7 foods wins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7400"/>
          </a:xfrm>
        </p:spPr>
        <p:txBody>
          <a:bodyPr/>
          <a:lstStyle/>
          <a:p>
            <a:r>
              <a:rPr lang="en-US" dirty="0" smtClean="0"/>
              <a:t>Lard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7400"/>
            <a:ext cx="5221869" cy="53387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-Oil was vital in the manufacturing of glycerin. </a:t>
            </a:r>
          </a:p>
          <a:p>
            <a:pPr>
              <a:buNone/>
            </a:pPr>
            <a:r>
              <a:rPr lang="en-US" dirty="0" smtClean="0"/>
              <a:t>-First removed from consumer products like gum, antifreeze, shampoo; however there was still was not enough</a:t>
            </a:r>
          </a:p>
          <a:p>
            <a:pPr>
              <a:buNone/>
            </a:pPr>
            <a:r>
              <a:rPr lang="en-US" dirty="0"/>
              <a:t>-</a:t>
            </a:r>
            <a:r>
              <a:rPr lang="en-US" dirty="0" smtClean="0"/>
              <a:t>Housewives were encouraged to save all meat drippings, bacon fats and water from boiling sausages in exchange for extra rations</a:t>
            </a:r>
          </a:p>
          <a:p>
            <a:pPr>
              <a:buNone/>
            </a:pPr>
            <a:r>
              <a:rPr lang="en-US" dirty="0" smtClean="0"/>
              <a:t>-“</a:t>
            </a:r>
            <a:r>
              <a:rPr lang="en-US" dirty="0"/>
              <a:t>One tablespoonful of kitchen grease fires five bullets.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/>
              <a:t>-</a:t>
            </a:r>
            <a:r>
              <a:rPr lang="en-US" dirty="0" smtClean="0"/>
              <a:t>“</a:t>
            </a:r>
            <a:r>
              <a:rPr lang="en-US" dirty="0"/>
              <a:t>One pound of kitchen fats makes enough dynamite to blow up a bridge.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-Glycerin </a:t>
            </a:r>
            <a:r>
              <a:rPr lang="en-US" dirty="0"/>
              <a:t>is a crucial ingredient in the manufacture of explosives such as </a:t>
            </a:r>
            <a:r>
              <a:rPr lang="en-US" dirty="0" smtClean="0"/>
              <a:t>nitroglycerin,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/>
              <a:t>O</a:t>
            </a:r>
            <a:r>
              <a:rPr lang="en-US" dirty="0" smtClean="0"/>
              <a:t>il was also a lubricant</a:t>
            </a:r>
            <a:r>
              <a:rPr lang="en-US" dirty="0"/>
              <a:t> </a:t>
            </a:r>
            <a:r>
              <a:rPr lang="en-US" dirty="0" smtClean="0"/>
              <a:t>for planes, tanks</a:t>
            </a:r>
            <a:r>
              <a:rPr lang="en-US" dirty="0"/>
              <a:t>, in </a:t>
            </a:r>
            <a:r>
              <a:rPr lang="en-US" dirty="0" smtClean="0"/>
              <a:t>hydraulics, </a:t>
            </a:r>
            <a:r>
              <a:rPr lang="en-US" dirty="0"/>
              <a:t>and</a:t>
            </a:r>
            <a:r>
              <a:rPr lang="en-US" dirty="0" smtClean="0"/>
              <a:t> an ingredient in </a:t>
            </a:r>
            <a:r>
              <a:rPr lang="en-US" dirty="0"/>
              <a:t>dyes for uniforms</a:t>
            </a:r>
          </a:p>
        </p:txBody>
      </p:sp>
      <p:pic>
        <p:nvPicPr>
          <p:cNvPr id="4" name="Picture 3" descr="lossy-page1-609px-&quot;OUT_OF_THE_FRYING_PAN_-_INTO_THE_FIRING_LINE^&quot;_-_NARA_-_535609.ti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9069" y="1336852"/>
            <a:ext cx="3168070" cy="3117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http://www.youtube.com/watch?v=Z4497GEGOOg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Disney Propaganda video to encourage people to save oil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Potato Peels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-Taken from </a:t>
            </a:r>
            <a:r>
              <a:rPr lang="en-US" dirty="0" err="1" smtClean="0"/>
              <a:t>garbages</a:t>
            </a:r>
            <a:r>
              <a:rPr lang="en-US" dirty="0" smtClean="0"/>
              <a:t> by people </a:t>
            </a:r>
          </a:p>
          <a:p>
            <a:pPr>
              <a:buNone/>
            </a:pPr>
            <a:r>
              <a:rPr lang="en-US" dirty="0" smtClean="0"/>
              <a:t>in Russia, Holland and Poland as </a:t>
            </a:r>
          </a:p>
          <a:p>
            <a:pPr>
              <a:buNone/>
            </a:pPr>
            <a:r>
              <a:rPr lang="en-US" dirty="0" smtClean="0"/>
              <a:t>a way for starving people to survive</a:t>
            </a:r>
          </a:p>
          <a:p>
            <a:pPr>
              <a:buNone/>
            </a:pPr>
            <a:r>
              <a:rPr lang="en-US" dirty="0" smtClean="0"/>
              <a:t>-Potatoes are nutrient dense and have most of the vitamins that people need to survive </a:t>
            </a:r>
            <a:endParaRPr lang="en-US" dirty="0"/>
          </a:p>
        </p:txBody>
      </p:sp>
      <p:pic>
        <p:nvPicPr>
          <p:cNvPr id="4" name="Picture 3" descr="potato-peels-300x2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1100" y="274639"/>
            <a:ext cx="2616200" cy="1970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3200"/>
            <a:ext cx="8229600" cy="1143000"/>
          </a:xfrm>
        </p:spPr>
        <p:txBody>
          <a:bodyPr/>
          <a:lstStyle/>
          <a:p>
            <a:r>
              <a:rPr lang="en-US" dirty="0" smtClean="0"/>
              <a:t>Powdered Milk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4292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-Many </a:t>
            </a:r>
            <a:r>
              <a:rPr lang="en-US" dirty="0"/>
              <a:t>dairy </a:t>
            </a:r>
            <a:r>
              <a:rPr lang="en-US" dirty="0" smtClean="0"/>
              <a:t>herds slaughtered to create more space to </a:t>
            </a:r>
            <a:r>
              <a:rPr lang="en-US" dirty="0"/>
              <a:t>grow </a:t>
            </a:r>
            <a:r>
              <a:rPr lang="en-US" dirty="0" smtClean="0"/>
              <a:t>food, which led to the need for dried milk as fresh milk was rationed</a:t>
            </a:r>
          </a:p>
          <a:p>
            <a:pPr>
              <a:buNone/>
            </a:pPr>
            <a:r>
              <a:rPr lang="en-US" dirty="0" smtClean="0"/>
              <a:t>-To </a:t>
            </a:r>
            <a:r>
              <a:rPr lang="en-US" dirty="0"/>
              <a:t>help people cook with</a:t>
            </a:r>
            <a:r>
              <a:rPr lang="en-US" dirty="0" smtClean="0"/>
              <a:t> it, </a:t>
            </a:r>
            <a:r>
              <a:rPr lang="en-US" dirty="0"/>
              <a:t>there were leaflets, books, posters and radio broadcasts.</a:t>
            </a:r>
          </a:p>
        </p:txBody>
      </p:sp>
      <p:pic>
        <p:nvPicPr>
          <p:cNvPr id="4" name="Picture 3" descr="US-Army-WWII-Powdered-milk-t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900" y="1130300"/>
            <a:ext cx="3771900" cy="2828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MYSTERY #1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698500"/>
            <a:ext cx="48895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Spiced Ham,</a:t>
            </a:r>
            <a:r>
              <a:rPr lang="en-US" dirty="0" smtClean="0"/>
              <a:t> or SPAM </a:t>
            </a:r>
            <a:r>
              <a:rPr lang="en-US" dirty="0"/>
              <a:t>was created in</a:t>
            </a:r>
            <a:r>
              <a:rPr lang="en-US" dirty="0" smtClean="0"/>
              <a:t> a </a:t>
            </a:r>
            <a:r>
              <a:rPr lang="en-US" dirty="0" smtClean="0"/>
              <a:t>1937 a</a:t>
            </a:r>
            <a:r>
              <a:rPr lang="en-US" dirty="0" smtClean="0"/>
              <a:t>s </a:t>
            </a:r>
            <a:r>
              <a:rPr lang="en-US" dirty="0"/>
              <a:t>an inexpensive luncheon meat to help housewives stretch their budget </a:t>
            </a:r>
            <a:r>
              <a:rPr lang="en-US" dirty="0" smtClean="0"/>
              <a:t>dollars</a:t>
            </a:r>
          </a:p>
          <a:p>
            <a:r>
              <a:rPr lang="en-US" dirty="0" smtClean="0"/>
              <a:t>100 million pounds exported to allied troops during the war. Staple ration for the army. </a:t>
            </a:r>
          </a:p>
          <a:p>
            <a:r>
              <a:rPr lang="en-US" dirty="0"/>
              <a:t>“Without Spam, we wouldn’t have been able to feed our army.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7 billion cans sold by 2007</a:t>
            </a:r>
          </a:p>
          <a:p>
            <a:endParaRPr lang="en-US" dirty="0"/>
          </a:p>
        </p:txBody>
      </p:sp>
      <p:pic>
        <p:nvPicPr>
          <p:cNvPr id="4" name="Picture 3" descr="Spam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0" y="1016001"/>
            <a:ext cx="3398838" cy="3235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612</Words>
  <Application>Microsoft Macintosh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World War Two </vt:lpstr>
      <vt:lpstr> ‘Food will win the war.’"</vt:lpstr>
      <vt:lpstr>Rules</vt:lpstr>
      <vt:lpstr>Lard</vt:lpstr>
      <vt:lpstr>Slide 5</vt:lpstr>
      <vt:lpstr>Potato Peels</vt:lpstr>
      <vt:lpstr>Powdered Milk</vt:lpstr>
      <vt:lpstr>Slide 8</vt:lpstr>
      <vt:lpstr>Spam</vt:lpstr>
      <vt:lpstr>Stale Bread</vt:lpstr>
      <vt:lpstr>Slide 11</vt:lpstr>
      <vt:lpstr>Molasses</vt:lpstr>
      <vt:lpstr>Buttermilk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Two Fear Factor! </dc:title>
  <dc:creator>Erica Foote</dc:creator>
  <cp:lastModifiedBy>Erica Foote</cp:lastModifiedBy>
  <cp:revision>10</cp:revision>
  <dcterms:created xsi:type="dcterms:W3CDTF">2014-05-27T01:10:21Z</dcterms:created>
  <dcterms:modified xsi:type="dcterms:W3CDTF">2014-05-27T04:28:06Z</dcterms:modified>
</cp:coreProperties>
</file>