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0" r:id="rId1"/>
    <p:sldMasterId id="2147483671" r:id="rId2"/>
  </p:sldMasterIdLst>
  <p:notesMasterIdLst>
    <p:notesMasterId r:id="rId17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13004800" cy="9753600"/>
  <p:notesSz cx="6858000" cy="9144000"/>
  <p:embeddedFontLst>
    <p:embeddedFont>
      <p:font typeface="Cutive" panose="020B0604020202020204" charset="0"/>
      <p:regular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3072">
          <p15:clr>
            <a:srgbClr val="000000"/>
          </p15:clr>
        </p15:guide>
        <p15:guide id="2" pos="4096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102" y="-72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font" Target="fonts/font1.fntdata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4234667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Google Shape;164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49cea831d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49cea831dd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49cea831dd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49cea831dd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49ccffc14c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49ccffc14c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title"/>
          </p:nvPr>
        </p:nvSpPr>
        <p:spPr>
          <a:xfrm>
            <a:off x="1079500" y="2921000"/>
            <a:ext cx="10845800" cy="241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body" idx="1"/>
          </p:nvPr>
        </p:nvSpPr>
        <p:spPr>
          <a:xfrm>
            <a:off x="1079500" y="5359400"/>
            <a:ext cx="10845800" cy="1379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/>
          <a:lstStyle>
            <a:lvl1pPr marL="457200" marR="0" lvl="0" indent="-2286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rgbClr val="7E8484"/>
                </a:solidFill>
                <a:latin typeface="Cutive"/>
                <a:ea typeface="Cutive"/>
                <a:cs typeface="Cutive"/>
                <a:sym typeface="Cutive"/>
              </a:defRPr>
            </a:lvl1pPr>
            <a:lvl2pPr marL="914400" marR="0" lvl="1" indent="-2286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rgbClr val="7E8484"/>
                </a:solidFill>
                <a:latin typeface="Cutive"/>
                <a:ea typeface="Cutive"/>
                <a:cs typeface="Cutive"/>
                <a:sym typeface="Cutive"/>
              </a:defRPr>
            </a:lvl2pPr>
            <a:lvl3pPr marL="1371600" marR="0" lvl="2" indent="-2286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rgbClr val="7E8484"/>
                </a:solidFill>
                <a:latin typeface="Cutive"/>
                <a:ea typeface="Cutive"/>
                <a:cs typeface="Cutive"/>
                <a:sym typeface="Cutive"/>
              </a:defRPr>
            </a:lvl3pPr>
            <a:lvl4pPr marL="1828800" marR="0" lvl="3" indent="-2286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rgbClr val="7E8484"/>
                </a:solidFill>
                <a:latin typeface="Cutive"/>
                <a:ea typeface="Cutive"/>
                <a:cs typeface="Cutive"/>
                <a:sym typeface="Cutive"/>
              </a:defRPr>
            </a:lvl4pPr>
            <a:lvl5pPr marL="2286000" marR="0" lvl="4" indent="-2286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rgbClr val="7E8484"/>
                </a:solidFill>
                <a:latin typeface="Cutive"/>
                <a:ea typeface="Cutive"/>
                <a:cs typeface="Cutive"/>
                <a:sym typeface="Cutive"/>
              </a:defRPr>
            </a:lvl5pPr>
            <a:lvl6pPr marL="2743200" marR="0" lvl="5" indent="-2286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rgbClr val="7E8484"/>
                </a:solidFill>
                <a:latin typeface="Cutive"/>
                <a:ea typeface="Cutive"/>
                <a:cs typeface="Cutive"/>
                <a:sym typeface="Cutive"/>
              </a:defRPr>
            </a:lvl6pPr>
            <a:lvl7pPr marL="3200400" marR="0" lvl="6" indent="-2286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rgbClr val="7E8484"/>
                </a:solidFill>
                <a:latin typeface="Cutive"/>
                <a:ea typeface="Cutive"/>
                <a:cs typeface="Cutive"/>
                <a:sym typeface="Cutive"/>
              </a:defRPr>
            </a:lvl7pPr>
            <a:lvl8pPr marL="3657600" marR="0" lvl="7" indent="-2286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rgbClr val="7E8484"/>
                </a:solidFill>
                <a:latin typeface="Cutive"/>
                <a:ea typeface="Cutive"/>
                <a:cs typeface="Cutive"/>
                <a:sym typeface="Cutive"/>
              </a:defRPr>
            </a:lvl8pPr>
            <a:lvl9pPr marL="4114800" marR="0" lvl="8" indent="-2286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rgbClr val="7E8484"/>
                </a:solidFill>
                <a:latin typeface="Cutive"/>
                <a:ea typeface="Cutive"/>
                <a:cs typeface="Cutive"/>
                <a:sym typeface="Cutive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1"/>
          <p:cNvSpPr txBox="1"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9pPr>
          </a:lstStyle>
          <a:p>
            <a:endParaRPr/>
          </a:p>
        </p:txBody>
      </p:sp>
      <p:sp>
        <p:nvSpPr>
          <p:cNvPr id="40" name="Google Shape;40;p11"/>
          <p:cNvSpPr txBox="1"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/>
          <a:lstStyle>
            <a:lvl1pPr marL="457200" marR="0" lvl="0" indent="-228600" algn="ctr" rtl="0">
              <a:spcBef>
                <a:spcPts val="0"/>
              </a:spcBef>
              <a:spcAft>
                <a:spcPts val="0"/>
              </a:spcAft>
              <a:buClr>
                <a:srgbClr val="7E8484"/>
              </a:buClr>
              <a:buSzPts val="2000"/>
              <a:buFont typeface="Cutive"/>
              <a:buNone/>
              <a:defRPr sz="2000" b="0" i="0" u="none" strike="noStrike" cap="none">
                <a:solidFill>
                  <a:srgbClr val="7E8484"/>
                </a:solidFill>
                <a:latin typeface="Cutive"/>
                <a:ea typeface="Cutive"/>
                <a:cs typeface="Cutive"/>
                <a:sym typeface="Cutive"/>
              </a:defRPr>
            </a:lvl1pPr>
            <a:lvl2pPr marL="914400" marR="0" lvl="1" indent="-228600" algn="ctr" rtl="0">
              <a:spcBef>
                <a:spcPts val="0"/>
              </a:spcBef>
              <a:spcAft>
                <a:spcPts val="0"/>
              </a:spcAft>
              <a:buClr>
                <a:srgbClr val="7E8484"/>
              </a:buClr>
              <a:buSzPts val="1800"/>
              <a:buFont typeface="Cutive"/>
              <a:buNone/>
              <a:defRPr sz="1800" b="0" i="0" u="none" strike="noStrike" cap="none">
                <a:solidFill>
                  <a:srgbClr val="7E8484"/>
                </a:solidFill>
                <a:latin typeface="Cutive"/>
                <a:ea typeface="Cutive"/>
                <a:cs typeface="Cutive"/>
                <a:sym typeface="Cutive"/>
              </a:defRPr>
            </a:lvl2pPr>
            <a:lvl3pPr marL="1371600" marR="0" lvl="2" indent="-228600" algn="ctr" rtl="0">
              <a:spcBef>
                <a:spcPts val="0"/>
              </a:spcBef>
              <a:spcAft>
                <a:spcPts val="0"/>
              </a:spcAft>
              <a:buClr>
                <a:srgbClr val="7E8484"/>
              </a:buClr>
              <a:buSzPts val="1600"/>
              <a:buFont typeface="Cutive"/>
              <a:buNone/>
              <a:defRPr sz="1600" b="0" i="0" u="none" strike="noStrike" cap="none">
                <a:solidFill>
                  <a:srgbClr val="7E8484"/>
                </a:solidFill>
                <a:latin typeface="Cutive"/>
                <a:ea typeface="Cutive"/>
                <a:cs typeface="Cutive"/>
                <a:sym typeface="Cutive"/>
              </a:defRPr>
            </a:lvl3pPr>
            <a:lvl4pPr marL="1828800" marR="0" lvl="3" indent="-228600" algn="ctr" rtl="0">
              <a:spcBef>
                <a:spcPts val="0"/>
              </a:spcBef>
              <a:spcAft>
                <a:spcPts val="0"/>
              </a:spcAft>
              <a:buClr>
                <a:srgbClr val="7E8484"/>
              </a:buClr>
              <a:buSzPts val="1400"/>
              <a:buFont typeface="Cutive"/>
              <a:buNone/>
              <a:defRPr sz="1400" b="0" i="0" u="none" strike="noStrike" cap="none">
                <a:solidFill>
                  <a:srgbClr val="7E8484"/>
                </a:solidFill>
                <a:latin typeface="Cutive"/>
                <a:ea typeface="Cutive"/>
                <a:cs typeface="Cutive"/>
                <a:sym typeface="Cutive"/>
              </a:defRPr>
            </a:lvl4pPr>
            <a:lvl5pPr marL="2286000" marR="0" lvl="4" indent="-228600" algn="ctr" rtl="0">
              <a:spcBef>
                <a:spcPts val="0"/>
              </a:spcBef>
              <a:spcAft>
                <a:spcPts val="0"/>
              </a:spcAft>
              <a:buClr>
                <a:srgbClr val="7E8484"/>
              </a:buClr>
              <a:buSzPts val="1400"/>
              <a:buFont typeface="Cutive"/>
              <a:buNone/>
              <a:defRPr sz="1400" b="0" i="0" u="none" strike="noStrike" cap="none">
                <a:solidFill>
                  <a:srgbClr val="7E8484"/>
                </a:solidFill>
                <a:latin typeface="Cutive"/>
                <a:ea typeface="Cutive"/>
                <a:cs typeface="Cutive"/>
                <a:sym typeface="Cutive"/>
              </a:defRPr>
            </a:lvl5pPr>
            <a:lvl6pPr marL="2743200" marR="0" lvl="5" indent="-228600" algn="ctr" rtl="0">
              <a:spcBef>
                <a:spcPts val="0"/>
              </a:spcBef>
              <a:spcAft>
                <a:spcPts val="0"/>
              </a:spcAft>
              <a:buClr>
                <a:srgbClr val="7E8484"/>
              </a:buClr>
              <a:buSzPts val="1400"/>
              <a:buFont typeface="Cutive"/>
              <a:buNone/>
              <a:defRPr sz="1400" b="0" i="0" u="none" strike="noStrike" cap="none">
                <a:solidFill>
                  <a:srgbClr val="7E8484"/>
                </a:solidFill>
                <a:latin typeface="Cutive"/>
                <a:ea typeface="Cutive"/>
                <a:cs typeface="Cutive"/>
                <a:sym typeface="Cutive"/>
              </a:defRPr>
            </a:lvl6pPr>
            <a:lvl7pPr marL="3200400" marR="0" lvl="6" indent="-228600" algn="ctr" rtl="0">
              <a:spcBef>
                <a:spcPts val="0"/>
              </a:spcBef>
              <a:spcAft>
                <a:spcPts val="0"/>
              </a:spcAft>
              <a:buClr>
                <a:srgbClr val="7E8484"/>
              </a:buClr>
              <a:buSzPts val="1400"/>
              <a:buFont typeface="Cutive"/>
              <a:buNone/>
              <a:defRPr sz="1400" b="0" i="0" u="none" strike="noStrike" cap="none">
                <a:solidFill>
                  <a:srgbClr val="7E8484"/>
                </a:solidFill>
                <a:latin typeface="Cutive"/>
                <a:ea typeface="Cutive"/>
                <a:cs typeface="Cutive"/>
                <a:sym typeface="Cutive"/>
              </a:defRPr>
            </a:lvl7pPr>
            <a:lvl8pPr marL="3657600" marR="0" lvl="7" indent="-228600" algn="ctr" rtl="0">
              <a:spcBef>
                <a:spcPts val="0"/>
              </a:spcBef>
              <a:spcAft>
                <a:spcPts val="0"/>
              </a:spcAft>
              <a:buClr>
                <a:srgbClr val="7E8484"/>
              </a:buClr>
              <a:buSzPts val="1400"/>
              <a:buFont typeface="Cutive"/>
              <a:buNone/>
              <a:defRPr sz="1400" b="0" i="0" u="none" strike="noStrike" cap="none">
                <a:solidFill>
                  <a:srgbClr val="7E8484"/>
                </a:solidFill>
                <a:latin typeface="Cutive"/>
                <a:ea typeface="Cutive"/>
                <a:cs typeface="Cutive"/>
                <a:sym typeface="Cutive"/>
              </a:defRPr>
            </a:lvl8pPr>
            <a:lvl9pPr marL="4114800" marR="0" lvl="8" indent="-228600" algn="ctr" rtl="0">
              <a:spcBef>
                <a:spcPts val="0"/>
              </a:spcBef>
              <a:spcAft>
                <a:spcPts val="0"/>
              </a:spcAft>
              <a:buClr>
                <a:srgbClr val="7E8484"/>
              </a:buClr>
              <a:buSzPts val="1400"/>
              <a:buFont typeface="Cutive"/>
              <a:buNone/>
              <a:defRPr sz="1400" b="0" i="0" u="none" strike="noStrike" cap="none">
                <a:solidFill>
                  <a:srgbClr val="7E8484"/>
                </a:solidFill>
                <a:latin typeface="Cutive"/>
                <a:ea typeface="Cutive"/>
                <a:cs typeface="Cutive"/>
                <a:sym typeface="Cutive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2"/>
          <p:cNvSpPr txBox="1"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9pPr>
          </a:lstStyle>
          <a:p>
            <a:endParaRPr/>
          </a:p>
        </p:txBody>
      </p:sp>
      <p:sp>
        <p:nvSpPr>
          <p:cNvPr id="43" name="Google Shape;43;p12"/>
          <p:cNvSpPr txBox="1"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rgbClr val="7E8484"/>
              </a:buClr>
              <a:buSzPts val="4200"/>
              <a:buFont typeface="Cutive"/>
              <a:buNone/>
              <a:defRPr sz="4200" b="0" i="0" u="none" strike="noStrike" cap="none">
                <a:solidFill>
                  <a:srgbClr val="7E8484"/>
                </a:solidFill>
                <a:latin typeface="Cutive"/>
                <a:ea typeface="Cutive"/>
                <a:cs typeface="Cutive"/>
                <a:sym typeface="Cutive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Clr>
                <a:srgbClr val="7E8484"/>
              </a:buClr>
              <a:buSzPts val="4200"/>
              <a:buFont typeface="Cutive"/>
              <a:buNone/>
              <a:defRPr sz="4200" b="0" i="0" u="none" strike="noStrike" cap="none">
                <a:solidFill>
                  <a:srgbClr val="7E8484"/>
                </a:solidFill>
                <a:latin typeface="Cutive"/>
                <a:ea typeface="Cutive"/>
                <a:cs typeface="Cutive"/>
                <a:sym typeface="Cutive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Clr>
                <a:srgbClr val="7E8484"/>
              </a:buClr>
              <a:buSzPts val="4200"/>
              <a:buFont typeface="Cutive"/>
              <a:buNone/>
              <a:defRPr sz="4200" b="0" i="0" u="none" strike="noStrike" cap="none">
                <a:solidFill>
                  <a:srgbClr val="7E8484"/>
                </a:solidFill>
                <a:latin typeface="Cutive"/>
                <a:ea typeface="Cutive"/>
                <a:cs typeface="Cutive"/>
                <a:sym typeface="Cutive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Clr>
                <a:srgbClr val="7E8484"/>
              </a:buClr>
              <a:buSzPts val="4200"/>
              <a:buFont typeface="Cutive"/>
              <a:buNone/>
              <a:defRPr sz="4200" b="0" i="0" u="none" strike="noStrike" cap="none">
                <a:solidFill>
                  <a:srgbClr val="7E8484"/>
                </a:solidFill>
                <a:latin typeface="Cutive"/>
                <a:ea typeface="Cutive"/>
                <a:cs typeface="Cutive"/>
                <a:sym typeface="Cutive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Clr>
                <a:srgbClr val="7E8484"/>
              </a:buClr>
              <a:buSzPts val="4200"/>
              <a:buFont typeface="Cutive"/>
              <a:buNone/>
              <a:defRPr sz="4200" b="0" i="0" u="none" strike="noStrike" cap="none">
                <a:solidFill>
                  <a:srgbClr val="7E8484"/>
                </a:solidFill>
                <a:latin typeface="Cutive"/>
                <a:ea typeface="Cutive"/>
                <a:cs typeface="Cutive"/>
                <a:sym typeface="Cutive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Clr>
                <a:srgbClr val="7E8484"/>
              </a:buClr>
              <a:buSzPts val="4200"/>
              <a:buFont typeface="Cutive"/>
              <a:buNone/>
              <a:defRPr sz="4200" b="0" i="0" u="none" strike="noStrike" cap="none">
                <a:solidFill>
                  <a:srgbClr val="7E8484"/>
                </a:solidFill>
                <a:latin typeface="Cutive"/>
                <a:ea typeface="Cutive"/>
                <a:cs typeface="Cutive"/>
                <a:sym typeface="Cutive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Clr>
                <a:srgbClr val="7E8484"/>
              </a:buClr>
              <a:buSzPts val="4200"/>
              <a:buFont typeface="Cutive"/>
              <a:buNone/>
              <a:defRPr sz="4200" b="0" i="0" u="none" strike="noStrike" cap="none">
                <a:solidFill>
                  <a:srgbClr val="7E8484"/>
                </a:solidFill>
                <a:latin typeface="Cutive"/>
                <a:ea typeface="Cutive"/>
                <a:cs typeface="Cutive"/>
                <a:sym typeface="Cutive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Clr>
                <a:srgbClr val="7E8484"/>
              </a:buClr>
              <a:buSzPts val="4200"/>
              <a:buFont typeface="Cutive"/>
              <a:buNone/>
              <a:defRPr sz="4200" b="0" i="0" u="none" strike="noStrike" cap="none">
                <a:solidFill>
                  <a:srgbClr val="7E8484"/>
                </a:solidFill>
                <a:latin typeface="Cutive"/>
                <a:ea typeface="Cutive"/>
                <a:cs typeface="Cutive"/>
                <a:sym typeface="Cutive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Clr>
                <a:srgbClr val="7E8484"/>
              </a:buClr>
              <a:buSzPts val="4200"/>
              <a:buFont typeface="Cutive"/>
              <a:buNone/>
              <a:defRPr sz="4200" b="0" i="0" u="none" strike="noStrike" cap="none">
                <a:solidFill>
                  <a:srgbClr val="7E8484"/>
                </a:solidFill>
                <a:latin typeface="Cutive"/>
                <a:ea typeface="Cutive"/>
                <a:cs typeface="Cutive"/>
                <a:sym typeface="Cutive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4"/>
          <p:cNvSpPr txBox="1">
            <a:spLocks noGrp="1"/>
          </p:cNvSpPr>
          <p:nvPr>
            <p:ph type="title"/>
          </p:nvPr>
        </p:nvSpPr>
        <p:spPr>
          <a:xfrm>
            <a:off x="1079500" y="152400"/>
            <a:ext cx="10845800" cy="209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7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7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7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7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7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7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7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7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7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9pPr>
          </a:lstStyle>
          <a:p>
            <a:endParaRPr/>
          </a:p>
        </p:txBody>
      </p:sp>
      <p:sp>
        <p:nvSpPr>
          <p:cNvPr id="49" name="Google Shape;49;p14"/>
          <p:cNvSpPr txBox="1">
            <a:spLocks noGrp="1"/>
          </p:cNvSpPr>
          <p:nvPr>
            <p:ph type="body" idx="1"/>
          </p:nvPr>
        </p:nvSpPr>
        <p:spPr>
          <a:xfrm>
            <a:off x="1079500" y="2527300"/>
            <a:ext cx="10845800" cy="610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/>
          <a:lstStyle>
            <a:lvl1pPr marL="457200" marR="0" lvl="0" indent="-548640" algn="l" rtl="0"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5040"/>
              <a:buFont typeface="Cutive"/>
              <a:buChar char="•"/>
              <a:defRPr sz="42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1pPr>
            <a:lvl2pPr marL="914400" marR="0" lvl="1" indent="-548640" algn="l" rtl="0"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5040"/>
              <a:buFont typeface="Cutive"/>
              <a:buChar char="•"/>
              <a:defRPr sz="42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2pPr>
            <a:lvl3pPr marL="1371600" marR="0" lvl="2" indent="-548639" algn="l" rtl="0"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5040"/>
              <a:buFont typeface="Cutive"/>
              <a:buChar char="•"/>
              <a:defRPr sz="42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3pPr>
            <a:lvl4pPr marL="1828800" marR="0" lvl="3" indent="-548639" algn="l" rtl="0"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5040"/>
              <a:buFont typeface="Cutive"/>
              <a:buChar char="•"/>
              <a:defRPr sz="42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4pPr>
            <a:lvl5pPr marL="2286000" marR="0" lvl="4" indent="-548639" algn="l" rtl="0"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5040"/>
              <a:buFont typeface="Cutive"/>
              <a:buChar char="•"/>
              <a:defRPr sz="42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5pPr>
            <a:lvl6pPr marL="2743200" marR="0" lvl="5" indent="-548639" algn="l" rtl="0"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5040"/>
              <a:buFont typeface="Cutive"/>
              <a:buChar char="•"/>
              <a:defRPr sz="42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6pPr>
            <a:lvl7pPr marL="3200400" marR="0" lvl="6" indent="-548639" algn="l" rtl="0"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5040"/>
              <a:buFont typeface="Cutive"/>
              <a:buChar char="•"/>
              <a:defRPr sz="42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7pPr>
            <a:lvl8pPr marL="3657600" marR="0" lvl="7" indent="-548639" algn="l" rtl="0"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5040"/>
              <a:buFont typeface="Cutive"/>
              <a:buChar char="•"/>
              <a:defRPr sz="42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8pPr>
            <a:lvl9pPr marL="4114800" marR="0" lvl="8" indent="-548640" algn="l" rtl="0"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5040"/>
              <a:buFont typeface="Cutive"/>
              <a:buChar char="•"/>
              <a:defRPr sz="42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5"/>
          <p:cNvSpPr txBox="1">
            <a:spLocks noGrp="1"/>
          </p:cNvSpPr>
          <p:nvPr>
            <p:ph type="title"/>
          </p:nvPr>
        </p:nvSpPr>
        <p:spPr>
          <a:xfrm rot="5400000">
            <a:off x="6327775" y="3038475"/>
            <a:ext cx="8483600" cy="2711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7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7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7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7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7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7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7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7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7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9pPr>
          </a:lstStyle>
          <a:p>
            <a:endParaRPr/>
          </a:p>
        </p:txBody>
      </p:sp>
      <p:sp>
        <p:nvSpPr>
          <p:cNvPr id="52" name="Google Shape;52;p15"/>
          <p:cNvSpPr txBox="1">
            <a:spLocks noGrp="1"/>
          </p:cNvSpPr>
          <p:nvPr>
            <p:ph type="body" idx="1"/>
          </p:nvPr>
        </p:nvSpPr>
        <p:spPr>
          <a:xfrm rot="5400000">
            <a:off x="828675" y="403225"/>
            <a:ext cx="8483600" cy="7981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/>
          <a:lstStyle>
            <a:lvl1pPr marL="457200" marR="0" lvl="0" indent="-548640" algn="l" rtl="0"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5040"/>
              <a:buFont typeface="Cutive"/>
              <a:buChar char="•"/>
              <a:defRPr sz="42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1pPr>
            <a:lvl2pPr marL="914400" marR="0" lvl="1" indent="-548640" algn="l" rtl="0"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5040"/>
              <a:buFont typeface="Cutive"/>
              <a:buChar char="•"/>
              <a:defRPr sz="42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2pPr>
            <a:lvl3pPr marL="1371600" marR="0" lvl="2" indent="-548639" algn="l" rtl="0"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5040"/>
              <a:buFont typeface="Cutive"/>
              <a:buChar char="•"/>
              <a:defRPr sz="42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3pPr>
            <a:lvl4pPr marL="1828800" marR="0" lvl="3" indent="-548639" algn="l" rtl="0"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5040"/>
              <a:buFont typeface="Cutive"/>
              <a:buChar char="•"/>
              <a:defRPr sz="42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4pPr>
            <a:lvl5pPr marL="2286000" marR="0" lvl="4" indent="-548639" algn="l" rtl="0"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5040"/>
              <a:buFont typeface="Cutive"/>
              <a:buChar char="•"/>
              <a:defRPr sz="42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5pPr>
            <a:lvl6pPr marL="2743200" marR="0" lvl="5" indent="-548639" algn="l" rtl="0"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5040"/>
              <a:buFont typeface="Cutive"/>
              <a:buChar char="•"/>
              <a:defRPr sz="42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6pPr>
            <a:lvl7pPr marL="3200400" marR="0" lvl="6" indent="-548639" algn="l" rtl="0"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5040"/>
              <a:buFont typeface="Cutive"/>
              <a:buChar char="•"/>
              <a:defRPr sz="42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7pPr>
            <a:lvl8pPr marL="3657600" marR="0" lvl="7" indent="-548639" algn="l" rtl="0"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5040"/>
              <a:buFont typeface="Cutive"/>
              <a:buChar char="•"/>
              <a:defRPr sz="42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8pPr>
            <a:lvl9pPr marL="4114800" marR="0" lvl="8" indent="-548640" algn="l" rtl="0"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5040"/>
              <a:buFont typeface="Cutive"/>
              <a:buChar char="•"/>
              <a:defRPr sz="42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6"/>
          <p:cNvSpPr txBox="1">
            <a:spLocks noGrp="1"/>
          </p:cNvSpPr>
          <p:nvPr>
            <p:ph type="title"/>
          </p:nvPr>
        </p:nvSpPr>
        <p:spPr>
          <a:xfrm>
            <a:off x="1079500" y="152400"/>
            <a:ext cx="10845800" cy="209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7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7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7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7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7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7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7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7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7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9pPr>
          </a:lstStyle>
          <a:p>
            <a:endParaRPr/>
          </a:p>
        </p:txBody>
      </p:sp>
      <p:sp>
        <p:nvSpPr>
          <p:cNvPr id="55" name="Google Shape;55;p16"/>
          <p:cNvSpPr txBox="1">
            <a:spLocks noGrp="1"/>
          </p:cNvSpPr>
          <p:nvPr>
            <p:ph type="body" idx="1"/>
          </p:nvPr>
        </p:nvSpPr>
        <p:spPr>
          <a:xfrm rot="5400000">
            <a:off x="3448050" y="158750"/>
            <a:ext cx="6108700" cy="1084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/>
          <a:lstStyle>
            <a:lvl1pPr marL="457200" marR="0" lvl="0" indent="-548640" algn="l" rtl="0"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5040"/>
              <a:buFont typeface="Cutive"/>
              <a:buChar char="•"/>
              <a:defRPr sz="42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1pPr>
            <a:lvl2pPr marL="914400" marR="0" lvl="1" indent="-548640" algn="l" rtl="0"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5040"/>
              <a:buFont typeface="Cutive"/>
              <a:buChar char="•"/>
              <a:defRPr sz="42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2pPr>
            <a:lvl3pPr marL="1371600" marR="0" lvl="2" indent="-548639" algn="l" rtl="0"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5040"/>
              <a:buFont typeface="Cutive"/>
              <a:buChar char="•"/>
              <a:defRPr sz="42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3pPr>
            <a:lvl4pPr marL="1828800" marR="0" lvl="3" indent="-548639" algn="l" rtl="0"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5040"/>
              <a:buFont typeface="Cutive"/>
              <a:buChar char="•"/>
              <a:defRPr sz="42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4pPr>
            <a:lvl5pPr marL="2286000" marR="0" lvl="4" indent="-548639" algn="l" rtl="0"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5040"/>
              <a:buFont typeface="Cutive"/>
              <a:buChar char="•"/>
              <a:defRPr sz="42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5pPr>
            <a:lvl6pPr marL="2743200" marR="0" lvl="5" indent="-548639" algn="l" rtl="0"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5040"/>
              <a:buFont typeface="Cutive"/>
              <a:buChar char="•"/>
              <a:defRPr sz="42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6pPr>
            <a:lvl7pPr marL="3200400" marR="0" lvl="6" indent="-548639" algn="l" rtl="0"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5040"/>
              <a:buFont typeface="Cutive"/>
              <a:buChar char="•"/>
              <a:defRPr sz="42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7pPr>
            <a:lvl8pPr marL="3657600" marR="0" lvl="7" indent="-548639" algn="l" rtl="0"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5040"/>
              <a:buFont typeface="Cutive"/>
              <a:buChar char="•"/>
              <a:defRPr sz="42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8pPr>
            <a:lvl9pPr marL="4114800" marR="0" lvl="8" indent="-548640" algn="l" rtl="0"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5040"/>
              <a:buFont typeface="Cutive"/>
              <a:buChar char="•"/>
              <a:defRPr sz="42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7"/>
          <p:cNvSpPr txBox="1"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7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7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7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7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7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7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7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7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9pPr>
          </a:lstStyle>
          <a:p>
            <a:endParaRPr/>
          </a:p>
        </p:txBody>
      </p:sp>
      <p:sp>
        <p:nvSpPr>
          <p:cNvPr id="58" name="Google Shape;58;p17"/>
          <p:cNvSpPr>
            <a:spLocks noGrp="1"/>
          </p:cNvSpPr>
          <p:nvPr>
            <p:ph type="pic" idx="2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/>
          <a:lstStyle>
            <a:lvl1pPr marR="0" lvl="0" algn="l" rtl="0"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3840"/>
              <a:buFont typeface="Cutive"/>
              <a:buNone/>
              <a:defRPr sz="32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1pPr>
            <a:lvl2pPr marR="0" lvl="1" algn="l" rtl="0"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3360"/>
              <a:buFont typeface="Cutive"/>
              <a:buNone/>
              <a:defRPr sz="28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2pPr>
            <a:lvl3pPr marR="0" lvl="2" algn="l" rtl="0"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2880"/>
              <a:buFont typeface="Cutive"/>
              <a:buNone/>
              <a:defRPr sz="24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3pPr>
            <a:lvl4pPr marR="0" lvl="3" algn="l" rtl="0"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utive"/>
              <a:buNone/>
              <a:defRPr sz="2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4pPr>
            <a:lvl5pPr marR="0" lvl="4" algn="l" rtl="0"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utive"/>
              <a:buNone/>
              <a:defRPr sz="2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5pPr>
            <a:lvl6pPr marR="0" lvl="5" algn="l" rtl="0"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utive"/>
              <a:buNone/>
              <a:defRPr sz="2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6pPr>
            <a:lvl7pPr marR="0" lvl="6" algn="l" rtl="0"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utive"/>
              <a:buNone/>
              <a:defRPr sz="2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7pPr>
            <a:lvl8pPr marR="0" lvl="7" algn="l" rtl="0"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utive"/>
              <a:buNone/>
              <a:defRPr sz="2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8pPr>
            <a:lvl9pPr marR="0" lvl="8" algn="l" rtl="0"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utive"/>
              <a:buNone/>
              <a:defRPr sz="2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9pPr>
          </a:lstStyle>
          <a:p>
            <a:endParaRPr/>
          </a:p>
        </p:txBody>
      </p:sp>
      <p:sp>
        <p:nvSpPr>
          <p:cNvPr id="59" name="Google Shape;59;p17"/>
          <p:cNvSpPr txBox="1">
            <a:spLocks noGrp="1"/>
          </p:cNvSpPr>
          <p:nvPr>
            <p:ph type="body" idx="1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/>
          <a:lstStyle>
            <a:lvl1pPr marL="457200" marR="0" lvl="0" indent="-228600" algn="l" rtl="0"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1680"/>
              <a:buFont typeface="Cutive"/>
              <a:buNone/>
              <a:defRPr sz="14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1pPr>
            <a:lvl2pPr marL="914400" marR="0" lvl="1" indent="-228600" algn="l" rtl="0"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1440"/>
              <a:buFont typeface="Cutive"/>
              <a:buNone/>
              <a:defRPr sz="12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2pPr>
            <a:lvl3pPr marL="1371600" marR="0" lvl="2" indent="-228600" algn="l" rtl="0"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utive"/>
              <a:buNone/>
              <a:defRPr sz="1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3pPr>
            <a:lvl4pPr marL="1828800" marR="0" lvl="3" indent="-228600" algn="l" rtl="0"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1080"/>
              <a:buFont typeface="Cutive"/>
              <a:buNone/>
              <a:defRPr sz="9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4pPr>
            <a:lvl5pPr marL="2286000" marR="0" lvl="4" indent="-228600" algn="l" rtl="0"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1080"/>
              <a:buFont typeface="Cutive"/>
              <a:buNone/>
              <a:defRPr sz="9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5pPr>
            <a:lvl6pPr marL="2743200" marR="0" lvl="5" indent="-228600" algn="l" rtl="0"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1080"/>
              <a:buFont typeface="Cutive"/>
              <a:buNone/>
              <a:defRPr sz="9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6pPr>
            <a:lvl7pPr marL="3200400" marR="0" lvl="6" indent="-228600" algn="l" rtl="0"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1080"/>
              <a:buFont typeface="Cutive"/>
              <a:buNone/>
              <a:defRPr sz="9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7pPr>
            <a:lvl8pPr marL="3657600" marR="0" lvl="7" indent="-228600" algn="l" rtl="0"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1080"/>
              <a:buFont typeface="Cutive"/>
              <a:buNone/>
              <a:defRPr sz="9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8pPr>
            <a:lvl9pPr marL="4114800" marR="0" lvl="8" indent="-228600" algn="l" rtl="0"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1080"/>
              <a:buFont typeface="Cutive"/>
              <a:buNone/>
              <a:defRPr sz="9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8"/>
          <p:cNvSpPr txBox="1"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7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7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7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7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7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7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7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7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9pPr>
          </a:lstStyle>
          <a:p>
            <a:endParaRPr/>
          </a:p>
        </p:txBody>
      </p:sp>
      <p:sp>
        <p:nvSpPr>
          <p:cNvPr id="62" name="Google Shape;62;p18"/>
          <p:cNvSpPr txBox="1">
            <a:spLocks noGrp="1"/>
          </p:cNvSpPr>
          <p:nvPr>
            <p:ph type="body"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/>
          <a:lstStyle>
            <a:lvl1pPr marL="457200" marR="0" lvl="0" indent="-472440" algn="l" rtl="0"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3840"/>
              <a:buFont typeface="Cutive"/>
              <a:buChar char="•"/>
              <a:defRPr sz="32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1pPr>
            <a:lvl2pPr marL="914400" marR="0" lvl="1" indent="-441960" algn="l" rtl="0"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3360"/>
              <a:buFont typeface="Cutive"/>
              <a:buChar char="•"/>
              <a:defRPr sz="28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2pPr>
            <a:lvl3pPr marL="1371600" marR="0" lvl="2" indent="-411480" algn="l" rtl="0"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2880"/>
              <a:buFont typeface="Cutive"/>
              <a:buChar char="•"/>
              <a:defRPr sz="24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3pPr>
            <a:lvl4pPr marL="1828800" marR="0" lvl="3" indent="-381000" algn="l" rtl="0"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utive"/>
              <a:buChar char="•"/>
              <a:defRPr sz="2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4pPr>
            <a:lvl5pPr marL="2286000" marR="0" lvl="4" indent="-381000" algn="l" rtl="0"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utive"/>
              <a:buChar char="•"/>
              <a:defRPr sz="2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5pPr>
            <a:lvl6pPr marL="2743200" marR="0" lvl="5" indent="-381000" algn="l" rtl="0"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utive"/>
              <a:buChar char="•"/>
              <a:defRPr sz="2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6pPr>
            <a:lvl7pPr marL="3200400" marR="0" lvl="6" indent="-381000" algn="l" rtl="0"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utive"/>
              <a:buChar char="•"/>
              <a:defRPr sz="2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7pPr>
            <a:lvl8pPr marL="3657600" marR="0" lvl="7" indent="-381000" algn="l" rtl="0"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utive"/>
              <a:buChar char="•"/>
              <a:defRPr sz="2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8pPr>
            <a:lvl9pPr marL="4114800" marR="0" lvl="8" indent="-381000" algn="l" rtl="0"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utive"/>
              <a:buChar char="•"/>
              <a:defRPr sz="2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9pPr>
          </a:lstStyle>
          <a:p>
            <a:endParaRPr/>
          </a:p>
        </p:txBody>
      </p:sp>
      <p:sp>
        <p:nvSpPr>
          <p:cNvPr id="63" name="Google Shape;63;p18"/>
          <p:cNvSpPr txBox="1">
            <a:spLocks noGrp="1"/>
          </p:cNvSpPr>
          <p:nvPr>
            <p:ph type="body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/>
          <a:lstStyle>
            <a:lvl1pPr marL="457200" marR="0" lvl="0" indent="-228600" algn="l" rtl="0"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1680"/>
              <a:buFont typeface="Cutive"/>
              <a:buNone/>
              <a:defRPr sz="14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1pPr>
            <a:lvl2pPr marL="914400" marR="0" lvl="1" indent="-228600" algn="l" rtl="0"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1440"/>
              <a:buFont typeface="Cutive"/>
              <a:buNone/>
              <a:defRPr sz="12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2pPr>
            <a:lvl3pPr marL="1371600" marR="0" lvl="2" indent="-228600" algn="l" rtl="0"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utive"/>
              <a:buNone/>
              <a:defRPr sz="1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3pPr>
            <a:lvl4pPr marL="1828800" marR="0" lvl="3" indent="-228600" algn="l" rtl="0"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1080"/>
              <a:buFont typeface="Cutive"/>
              <a:buNone/>
              <a:defRPr sz="9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4pPr>
            <a:lvl5pPr marL="2286000" marR="0" lvl="4" indent="-228600" algn="l" rtl="0"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1080"/>
              <a:buFont typeface="Cutive"/>
              <a:buNone/>
              <a:defRPr sz="9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5pPr>
            <a:lvl6pPr marL="2743200" marR="0" lvl="5" indent="-228600" algn="l" rtl="0"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1080"/>
              <a:buFont typeface="Cutive"/>
              <a:buNone/>
              <a:defRPr sz="9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6pPr>
            <a:lvl7pPr marL="3200400" marR="0" lvl="6" indent="-228600" algn="l" rtl="0"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1080"/>
              <a:buFont typeface="Cutive"/>
              <a:buNone/>
              <a:defRPr sz="9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7pPr>
            <a:lvl8pPr marL="3657600" marR="0" lvl="7" indent="-228600" algn="l" rtl="0"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1080"/>
              <a:buFont typeface="Cutive"/>
              <a:buNone/>
              <a:defRPr sz="9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8pPr>
            <a:lvl9pPr marL="4114800" marR="0" lvl="8" indent="-228600" algn="l" rtl="0"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1080"/>
              <a:buFont typeface="Cutive"/>
              <a:buNone/>
              <a:defRPr sz="9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0"/>
          <p:cNvSpPr txBox="1">
            <a:spLocks noGrp="1"/>
          </p:cNvSpPr>
          <p:nvPr>
            <p:ph type="title"/>
          </p:nvPr>
        </p:nvSpPr>
        <p:spPr>
          <a:xfrm>
            <a:off x="1079500" y="152400"/>
            <a:ext cx="10845800" cy="209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7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7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7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7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7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7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7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7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7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1"/>
          <p:cNvSpPr txBox="1"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7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7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7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7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7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7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7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7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7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9pPr>
          </a:lstStyle>
          <a:p>
            <a:endParaRPr/>
          </a:p>
        </p:txBody>
      </p:sp>
      <p:sp>
        <p:nvSpPr>
          <p:cNvPr id="69" name="Google Shape;69;p21"/>
          <p:cNvSpPr txBox="1"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/>
          <a:lstStyle>
            <a:lvl1pPr marL="457200" marR="0" lvl="0" indent="-228600" algn="l" rtl="0"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2880"/>
              <a:buFont typeface="Cutive"/>
              <a:buNone/>
              <a:defRPr sz="2400" b="1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1pPr>
            <a:lvl2pPr marL="914400" marR="0" lvl="1" indent="-228600" algn="l" rtl="0"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utive"/>
              <a:buNone/>
              <a:defRPr sz="2000" b="1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2pPr>
            <a:lvl3pPr marL="1371600" marR="0" lvl="2" indent="-228600" algn="l" rtl="0"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2160"/>
              <a:buFont typeface="Cutive"/>
              <a:buNone/>
              <a:defRPr sz="1800" b="1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3pPr>
            <a:lvl4pPr marL="1828800" marR="0" lvl="3" indent="-228600" algn="l" rtl="0"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1920"/>
              <a:buFont typeface="Cutive"/>
              <a:buNone/>
              <a:defRPr sz="1600" b="1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4pPr>
            <a:lvl5pPr marL="2286000" marR="0" lvl="4" indent="-228600" algn="l" rtl="0"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1920"/>
              <a:buFont typeface="Cutive"/>
              <a:buNone/>
              <a:defRPr sz="1600" b="1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5pPr>
            <a:lvl6pPr marL="2743200" marR="0" lvl="5" indent="-228600" algn="l" rtl="0"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1920"/>
              <a:buFont typeface="Cutive"/>
              <a:buNone/>
              <a:defRPr sz="1600" b="1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6pPr>
            <a:lvl7pPr marL="3200400" marR="0" lvl="6" indent="-228600" algn="l" rtl="0"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1920"/>
              <a:buFont typeface="Cutive"/>
              <a:buNone/>
              <a:defRPr sz="1600" b="1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7pPr>
            <a:lvl8pPr marL="3657600" marR="0" lvl="7" indent="-228600" algn="l" rtl="0"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1920"/>
              <a:buFont typeface="Cutive"/>
              <a:buNone/>
              <a:defRPr sz="1600" b="1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8pPr>
            <a:lvl9pPr marL="4114800" marR="0" lvl="8" indent="-228600" algn="l" rtl="0"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1920"/>
              <a:buFont typeface="Cutive"/>
              <a:buNone/>
              <a:defRPr sz="1600" b="1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9pPr>
          </a:lstStyle>
          <a:p>
            <a:endParaRPr/>
          </a:p>
        </p:txBody>
      </p:sp>
      <p:sp>
        <p:nvSpPr>
          <p:cNvPr id="70" name="Google Shape;70;p21"/>
          <p:cNvSpPr txBox="1">
            <a:spLocks noGrp="1"/>
          </p:cNvSpPr>
          <p:nvPr>
            <p:ph type="body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/>
          <a:lstStyle>
            <a:lvl1pPr marL="457200" marR="0" lvl="0" indent="-411480" algn="l" rtl="0"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2880"/>
              <a:buFont typeface="Cutive"/>
              <a:buChar char="•"/>
              <a:defRPr sz="24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1pPr>
            <a:lvl2pPr marL="914400" marR="0" lvl="1" indent="-381000" algn="l" rtl="0"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utive"/>
              <a:buChar char="•"/>
              <a:defRPr sz="2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2pPr>
            <a:lvl3pPr marL="1371600" marR="0" lvl="2" indent="-365760" algn="l" rtl="0"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2160"/>
              <a:buFont typeface="Cutive"/>
              <a:buChar char="•"/>
              <a:defRPr sz="18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3pPr>
            <a:lvl4pPr marL="1828800" marR="0" lvl="3" indent="-350519" algn="l" rtl="0"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1920"/>
              <a:buFont typeface="Cutive"/>
              <a:buChar char="•"/>
              <a:defRPr sz="16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4pPr>
            <a:lvl5pPr marL="2286000" marR="0" lvl="4" indent="-350520" algn="l" rtl="0"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1920"/>
              <a:buFont typeface="Cutive"/>
              <a:buChar char="•"/>
              <a:defRPr sz="16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5pPr>
            <a:lvl6pPr marL="2743200" marR="0" lvl="5" indent="-350520" algn="l" rtl="0"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1920"/>
              <a:buFont typeface="Cutive"/>
              <a:buChar char="•"/>
              <a:defRPr sz="16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6pPr>
            <a:lvl7pPr marL="3200400" marR="0" lvl="6" indent="-350520" algn="l" rtl="0"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1920"/>
              <a:buFont typeface="Cutive"/>
              <a:buChar char="•"/>
              <a:defRPr sz="16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7pPr>
            <a:lvl8pPr marL="3657600" marR="0" lvl="7" indent="-350520" algn="l" rtl="0"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1920"/>
              <a:buFont typeface="Cutive"/>
              <a:buChar char="•"/>
              <a:defRPr sz="16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8pPr>
            <a:lvl9pPr marL="4114800" marR="0" lvl="8" indent="-350520" algn="l" rtl="0"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1920"/>
              <a:buFont typeface="Cutive"/>
              <a:buChar char="•"/>
              <a:defRPr sz="16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9pPr>
          </a:lstStyle>
          <a:p>
            <a:endParaRPr/>
          </a:p>
        </p:txBody>
      </p:sp>
      <p:sp>
        <p:nvSpPr>
          <p:cNvPr id="71" name="Google Shape;71;p21"/>
          <p:cNvSpPr txBox="1">
            <a:spLocks noGrp="1"/>
          </p:cNvSpPr>
          <p:nvPr>
            <p:ph type="body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/>
          <a:lstStyle>
            <a:lvl1pPr marL="457200" marR="0" lvl="0" indent="-228600" algn="l" rtl="0"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2880"/>
              <a:buFont typeface="Cutive"/>
              <a:buNone/>
              <a:defRPr sz="2400" b="1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1pPr>
            <a:lvl2pPr marL="914400" marR="0" lvl="1" indent="-228600" algn="l" rtl="0"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utive"/>
              <a:buNone/>
              <a:defRPr sz="2000" b="1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2pPr>
            <a:lvl3pPr marL="1371600" marR="0" lvl="2" indent="-228600" algn="l" rtl="0"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2160"/>
              <a:buFont typeface="Cutive"/>
              <a:buNone/>
              <a:defRPr sz="1800" b="1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3pPr>
            <a:lvl4pPr marL="1828800" marR="0" lvl="3" indent="-228600" algn="l" rtl="0"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1920"/>
              <a:buFont typeface="Cutive"/>
              <a:buNone/>
              <a:defRPr sz="1600" b="1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4pPr>
            <a:lvl5pPr marL="2286000" marR="0" lvl="4" indent="-228600" algn="l" rtl="0"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1920"/>
              <a:buFont typeface="Cutive"/>
              <a:buNone/>
              <a:defRPr sz="1600" b="1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5pPr>
            <a:lvl6pPr marL="2743200" marR="0" lvl="5" indent="-228600" algn="l" rtl="0"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1920"/>
              <a:buFont typeface="Cutive"/>
              <a:buNone/>
              <a:defRPr sz="1600" b="1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6pPr>
            <a:lvl7pPr marL="3200400" marR="0" lvl="6" indent="-228600" algn="l" rtl="0"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1920"/>
              <a:buFont typeface="Cutive"/>
              <a:buNone/>
              <a:defRPr sz="1600" b="1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7pPr>
            <a:lvl8pPr marL="3657600" marR="0" lvl="7" indent="-228600" algn="l" rtl="0"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1920"/>
              <a:buFont typeface="Cutive"/>
              <a:buNone/>
              <a:defRPr sz="1600" b="1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8pPr>
            <a:lvl9pPr marL="4114800" marR="0" lvl="8" indent="-228600" algn="l" rtl="0"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1920"/>
              <a:buFont typeface="Cutive"/>
              <a:buNone/>
              <a:defRPr sz="1600" b="1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9pPr>
          </a:lstStyle>
          <a:p>
            <a:endParaRPr/>
          </a:p>
        </p:txBody>
      </p:sp>
      <p:sp>
        <p:nvSpPr>
          <p:cNvPr id="72" name="Google Shape;72;p21"/>
          <p:cNvSpPr txBox="1">
            <a:spLocks noGrp="1"/>
          </p:cNvSpPr>
          <p:nvPr>
            <p:ph type="body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/>
          <a:lstStyle>
            <a:lvl1pPr marL="457200" marR="0" lvl="0" indent="-411480" algn="l" rtl="0"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2880"/>
              <a:buFont typeface="Cutive"/>
              <a:buChar char="•"/>
              <a:defRPr sz="24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1pPr>
            <a:lvl2pPr marL="914400" marR="0" lvl="1" indent="-381000" algn="l" rtl="0"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utive"/>
              <a:buChar char="•"/>
              <a:defRPr sz="2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2pPr>
            <a:lvl3pPr marL="1371600" marR="0" lvl="2" indent="-365760" algn="l" rtl="0"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2160"/>
              <a:buFont typeface="Cutive"/>
              <a:buChar char="•"/>
              <a:defRPr sz="18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3pPr>
            <a:lvl4pPr marL="1828800" marR="0" lvl="3" indent="-350519" algn="l" rtl="0"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1920"/>
              <a:buFont typeface="Cutive"/>
              <a:buChar char="•"/>
              <a:defRPr sz="16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4pPr>
            <a:lvl5pPr marL="2286000" marR="0" lvl="4" indent="-350520" algn="l" rtl="0"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1920"/>
              <a:buFont typeface="Cutive"/>
              <a:buChar char="•"/>
              <a:defRPr sz="16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5pPr>
            <a:lvl6pPr marL="2743200" marR="0" lvl="5" indent="-350520" algn="l" rtl="0"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1920"/>
              <a:buFont typeface="Cutive"/>
              <a:buChar char="•"/>
              <a:defRPr sz="16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6pPr>
            <a:lvl7pPr marL="3200400" marR="0" lvl="6" indent="-350520" algn="l" rtl="0"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1920"/>
              <a:buFont typeface="Cutive"/>
              <a:buChar char="•"/>
              <a:defRPr sz="16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7pPr>
            <a:lvl8pPr marL="3657600" marR="0" lvl="7" indent="-350520" algn="l" rtl="0"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1920"/>
              <a:buFont typeface="Cutive"/>
              <a:buChar char="•"/>
              <a:defRPr sz="16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8pPr>
            <a:lvl9pPr marL="4114800" marR="0" lvl="8" indent="-350520" algn="l" rtl="0"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1920"/>
              <a:buFont typeface="Cutive"/>
              <a:buChar char="•"/>
              <a:defRPr sz="16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title"/>
          </p:nvPr>
        </p:nvSpPr>
        <p:spPr>
          <a:xfrm rot="5400000">
            <a:off x="8660606" y="3474244"/>
            <a:ext cx="3817938" cy="2711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body" idx="1"/>
          </p:nvPr>
        </p:nvSpPr>
        <p:spPr>
          <a:xfrm rot="5400000">
            <a:off x="3161506" y="838994"/>
            <a:ext cx="3817938" cy="7981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/>
          <a:lstStyle>
            <a:lvl1pPr marL="457200" marR="0" lvl="0" indent="-2286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rgbClr val="7E8484"/>
                </a:solidFill>
                <a:latin typeface="Cutive"/>
                <a:ea typeface="Cutive"/>
                <a:cs typeface="Cutive"/>
                <a:sym typeface="Cutive"/>
              </a:defRPr>
            </a:lvl1pPr>
            <a:lvl2pPr marL="914400" marR="0" lvl="1" indent="-2286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rgbClr val="7E8484"/>
                </a:solidFill>
                <a:latin typeface="Cutive"/>
                <a:ea typeface="Cutive"/>
                <a:cs typeface="Cutive"/>
                <a:sym typeface="Cutive"/>
              </a:defRPr>
            </a:lvl2pPr>
            <a:lvl3pPr marL="1371600" marR="0" lvl="2" indent="-2286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rgbClr val="7E8484"/>
                </a:solidFill>
                <a:latin typeface="Cutive"/>
                <a:ea typeface="Cutive"/>
                <a:cs typeface="Cutive"/>
                <a:sym typeface="Cutive"/>
              </a:defRPr>
            </a:lvl3pPr>
            <a:lvl4pPr marL="1828800" marR="0" lvl="3" indent="-2286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rgbClr val="7E8484"/>
                </a:solidFill>
                <a:latin typeface="Cutive"/>
                <a:ea typeface="Cutive"/>
                <a:cs typeface="Cutive"/>
                <a:sym typeface="Cutive"/>
              </a:defRPr>
            </a:lvl4pPr>
            <a:lvl5pPr marL="2286000" marR="0" lvl="4" indent="-2286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rgbClr val="7E8484"/>
                </a:solidFill>
                <a:latin typeface="Cutive"/>
                <a:ea typeface="Cutive"/>
                <a:cs typeface="Cutive"/>
                <a:sym typeface="Cutive"/>
              </a:defRPr>
            </a:lvl5pPr>
            <a:lvl6pPr marL="2743200" marR="0" lvl="5" indent="-2286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rgbClr val="7E8484"/>
                </a:solidFill>
                <a:latin typeface="Cutive"/>
                <a:ea typeface="Cutive"/>
                <a:cs typeface="Cutive"/>
                <a:sym typeface="Cutive"/>
              </a:defRPr>
            </a:lvl6pPr>
            <a:lvl7pPr marL="3200400" marR="0" lvl="6" indent="-2286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rgbClr val="7E8484"/>
                </a:solidFill>
                <a:latin typeface="Cutive"/>
                <a:ea typeface="Cutive"/>
                <a:cs typeface="Cutive"/>
                <a:sym typeface="Cutive"/>
              </a:defRPr>
            </a:lvl7pPr>
            <a:lvl8pPr marL="3657600" marR="0" lvl="7" indent="-2286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rgbClr val="7E8484"/>
                </a:solidFill>
                <a:latin typeface="Cutive"/>
                <a:ea typeface="Cutive"/>
                <a:cs typeface="Cutive"/>
                <a:sym typeface="Cutive"/>
              </a:defRPr>
            </a:lvl8pPr>
            <a:lvl9pPr marL="4114800" marR="0" lvl="8" indent="-2286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rgbClr val="7E8484"/>
                </a:solidFill>
                <a:latin typeface="Cutive"/>
                <a:ea typeface="Cutive"/>
                <a:cs typeface="Cutive"/>
                <a:sym typeface="Cutive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22"/>
          <p:cNvSpPr txBox="1">
            <a:spLocks noGrp="1"/>
          </p:cNvSpPr>
          <p:nvPr>
            <p:ph type="title"/>
          </p:nvPr>
        </p:nvSpPr>
        <p:spPr>
          <a:xfrm>
            <a:off x="1079500" y="152400"/>
            <a:ext cx="10845800" cy="209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7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7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7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7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7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7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7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7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7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9pPr>
          </a:lstStyle>
          <a:p>
            <a:endParaRPr/>
          </a:p>
        </p:txBody>
      </p:sp>
      <p:sp>
        <p:nvSpPr>
          <p:cNvPr id="75" name="Google Shape;75;p22"/>
          <p:cNvSpPr txBox="1">
            <a:spLocks noGrp="1"/>
          </p:cNvSpPr>
          <p:nvPr>
            <p:ph type="body" idx="1"/>
          </p:nvPr>
        </p:nvSpPr>
        <p:spPr>
          <a:xfrm>
            <a:off x="1079500" y="2527300"/>
            <a:ext cx="5346700" cy="610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/>
          <a:lstStyle>
            <a:lvl1pPr marL="457200" marR="0" lvl="0" indent="-441960" algn="l" rtl="0"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3360"/>
              <a:buFont typeface="Cutive"/>
              <a:buChar char="•"/>
              <a:defRPr sz="28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1pPr>
            <a:lvl2pPr marL="914400" marR="0" lvl="1" indent="-411480" algn="l" rtl="0"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2880"/>
              <a:buFont typeface="Cutive"/>
              <a:buChar char="•"/>
              <a:defRPr sz="24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2pPr>
            <a:lvl3pPr marL="1371600" marR="0" lvl="2" indent="-381000" algn="l" rtl="0"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utive"/>
              <a:buChar char="•"/>
              <a:defRPr sz="2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3pPr>
            <a:lvl4pPr marL="1828800" marR="0" lvl="3" indent="-365760" algn="l" rtl="0"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2160"/>
              <a:buFont typeface="Cutive"/>
              <a:buChar char="•"/>
              <a:defRPr sz="18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4pPr>
            <a:lvl5pPr marL="2286000" marR="0" lvl="4" indent="-365760" algn="l" rtl="0"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2160"/>
              <a:buFont typeface="Cutive"/>
              <a:buChar char="•"/>
              <a:defRPr sz="18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5pPr>
            <a:lvl6pPr marL="2743200" marR="0" lvl="5" indent="-365760" algn="l" rtl="0"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2160"/>
              <a:buFont typeface="Cutive"/>
              <a:buChar char="•"/>
              <a:defRPr sz="18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6pPr>
            <a:lvl7pPr marL="3200400" marR="0" lvl="6" indent="-365760" algn="l" rtl="0"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2160"/>
              <a:buFont typeface="Cutive"/>
              <a:buChar char="•"/>
              <a:defRPr sz="18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7pPr>
            <a:lvl8pPr marL="3657600" marR="0" lvl="7" indent="-365759" algn="l" rtl="0"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2160"/>
              <a:buFont typeface="Cutive"/>
              <a:buChar char="•"/>
              <a:defRPr sz="18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8pPr>
            <a:lvl9pPr marL="4114800" marR="0" lvl="8" indent="-365759" algn="l" rtl="0"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2160"/>
              <a:buFont typeface="Cutive"/>
              <a:buChar char="•"/>
              <a:defRPr sz="18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9pPr>
          </a:lstStyle>
          <a:p>
            <a:endParaRPr/>
          </a:p>
        </p:txBody>
      </p:sp>
      <p:sp>
        <p:nvSpPr>
          <p:cNvPr id="76" name="Google Shape;76;p22"/>
          <p:cNvSpPr txBox="1">
            <a:spLocks noGrp="1"/>
          </p:cNvSpPr>
          <p:nvPr>
            <p:ph type="body" idx="2"/>
          </p:nvPr>
        </p:nvSpPr>
        <p:spPr>
          <a:xfrm>
            <a:off x="6578600" y="2527300"/>
            <a:ext cx="5346700" cy="610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/>
          <a:lstStyle>
            <a:lvl1pPr marL="457200" marR="0" lvl="0" indent="-441960" algn="l" rtl="0"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3360"/>
              <a:buFont typeface="Cutive"/>
              <a:buChar char="•"/>
              <a:defRPr sz="28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1pPr>
            <a:lvl2pPr marL="914400" marR="0" lvl="1" indent="-411480" algn="l" rtl="0"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2880"/>
              <a:buFont typeface="Cutive"/>
              <a:buChar char="•"/>
              <a:defRPr sz="24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2pPr>
            <a:lvl3pPr marL="1371600" marR="0" lvl="2" indent="-381000" algn="l" rtl="0"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utive"/>
              <a:buChar char="•"/>
              <a:defRPr sz="2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3pPr>
            <a:lvl4pPr marL="1828800" marR="0" lvl="3" indent="-365760" algn="l" rtl="0"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2160"/>
              <a:buFont typeface="Cutive"/>
              <a:buChar char="•"/>
              <a:defRPr sz="18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4pPr>
            <a:lvl5pPr marL="2286000" marR="0" lvl="4" indent="-365760" algn="l" rtl="0"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2160"/>
              <a:buFont typeface="Cutive"/>
              <a:buChar char="•"/>
              <a:defRPr sz="18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5pPr>
            <a:lvl6pPr marL="2743200" marR="0" lvl="5" indent="-365760" algn="l" rtl="0"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2160"/>
              <a:buFont typeface="Cutive"/>
              <a:buChar char="•"/>
              <a:defRPr sz="18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6pPr>
            <a:lvl7pPr marL="3200400" marR="0" lvl="6" indent="-365760" algn="l" rtl="0"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2160"/>
              <a:buFont typeface="Cutive"/>
              <a:buChar char="•"/>
              <a:defRPr sz="18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7pPr>
            <a:lvl8pPr marL="3657600" marR="0" lvl="7" indent="-365759" algn="l" rtl="0"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2160"/>
              <a:buFont typeface="Cutive"/>
              <a:buChar char="•"/>
              <a:defRPr sz="18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8pPr>
            <a:lvl9pPr marL="4114800" marR="0" lvl="8" indent="-365759" algn="l" rtl="0"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2160"/>
              <a:buFont typeface="Cutive"/>
              <a:buChar char="•"/>
              <a:defRPr sz="18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3"/>
          <p:cNvSpPr txBox="1"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7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7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7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7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7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7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7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7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9pPr>
          </a:lstStyle>
          <a:p>
            <a:endParaRPr/>
          </a:p>
        </p:txBody>
      </p:sp>
      <p:sp>
        <p:nvSpPr>
          <p:cNvPr id="79" name="Google Shape;79;p23"/>
          <p:cNvSpPr txBox="1"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/>
          <a:lstStyle>
            <a:lvl1pPr marL="457200" marR="0" lvl="0" indent="-228600" algn="l" rtl="0"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utive"/>
              <a:buNone/>
              <a:defRPr sz="2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1pPr>
            <a:lvl2pPr marL="914400" marR="0" lvl="1" indent="-228600" algn="l" rtl="0"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2160"/>
              <a:buFont typeface="Cutive"/>
              <a:buNone/>
              <a:defRPr sz="18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2pPr>
            <a:lvl3pPr marL="1371600" marR="0" lvl="2" indent="-228600" algn="l" rtl="0"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1920"/>
              <a:buFont typeface="Cutive"/>
              <a:buNone/>
              <a:defRPr sz="16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3pPr>
            <a:lvl4pPr marL="1828800" marR="0" lvl="3" indent="-228600" algn="l" rtl="0"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1680"/>
              <a:buFont typeface="Cutive"/>
              <a:buNone/>
              <a:defRPr sz="14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4pPr>
            <a:lvl5pPr marL="2286000" marR="0" lvl="4" indent="-228600" algn="l" rtl="0"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1680"/>
              <a:buFont typeface="Cutive"/>
              <a:buNone/>
              <a:defRPr sz="14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5pPr>
            <a:lvl6pPr marL="2743200" marR="0" lvl="5" indent="-228600" algn="l" rtl="0"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1680"/>
              <a:buFont typeface="Cutive"/>
              <a:buNone/>
              <a:defRPr sz="14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6pPr>
            <a:lvl7pPr marL="3200400" marR="0" lvl="6" indent="-228600" algn="l" rtl="0"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1680"/>
              <a:buFont typeface="Cutive"/>
              <a:buNone/>
              <a:defRPr sz="14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7pPr>
            <a:lvl8pPr marL="3657600" marR="0" lvl="7" indent="-228600" algn="l" rtl="0"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1680"/>
              <a:buFont typeface="Cutive"/>
              <a:buNone/>
              <a:defRPr sz="14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8pPr>
            <a:lvl9pPr marL="4114800" marR="0" lvl="8" indent="-228600" algn="l" rtl="0"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1680"/>
              <a:buFont typeface="Cutive"/>
              <a:buNone/>
              <a:defRPr sz="14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4"/>
          <p:cNvSpPr txBox="1"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7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7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7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7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7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7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7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7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7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9pPr>
          </a:lstStyle>
          <a:p>
            <a:endParaRPr/>
          </a:p>
        </p:txBody>
      </p:sp>
      <p:sp>
        <p:nvSpPr>
          <p:cNvPr id="82" name="Google Shape;82;p24"/>
          <p:cNvSpPr txBox="1"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/>
          <a:lstStyle>
            <a:lvl1pPr marR="0" lvl="0" algn="ctr" rtl="0"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5040"/>
              <a:buFont typeface="Cutive"/>
              <a:buNone/>
              <a:defRPr sz="42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1pPr>
            <a:lvl2pPr marR="0" lvl="1" algn="ctr" rtl="0"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5040"/>
              <a:buFont typeface="Cutive"/>
              <a:buNone/>
              <a:defRPr sz="42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2pPr>
            <a:lvl3pPr marR="0" lvl="2" algn="ctr" rtl="0"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5040"/>
              <a:buFont typeface="Cutive"/>
              <a:buNone/>
              <a:defRPr sz="42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3pPr>
            <a:lvl4pPr marR="0" lvl="3" algn="ctr" rtl="0"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5040"/>
              <a:buFont typeface="Cutive"/>
              <a:buNone/>
              <a:defRPr sz="42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4pPr>
            <a:lvl5pPr marR="0" lvl="4" algn="ctr" rtl="0"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5040"/>
              <a:buFont typeface="Cutive"/>
              <a:buNone/>
              <a:defRPr sz="42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5pPr>
            <a:lvl6pPr marR="0" lvl="5" algn="ctr" rtl="0"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5040"/>
              <a:buFont typeface="Cutive"/>
              <a:buNone/>
              <a:defRPr sz="42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6pPr>
            <a:lvl7pPr marR="0" lvl="6" algn="ctr" rtl="0"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5040"/>
              <a:buFont typeface="Cutive"/>
              <a:buNone/>
              <a:defRPr sz="42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7pPr>
            <a:lvl8pPr marR="0" lvl="7" algn="ctr" rtl="0"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5040"/>
              <a:buFont typeface="Cutive"/>
              <a:buNone/>
              <a:defRPr sz="42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8pPr>
            <a:lvl9pPr marR="0" lvl="8" algn="ctr" rtl="0"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5040"/>
              <a:buFont typeface="Cutive"/>
              <a:buNone/>
              <a:defRPr sz="42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4"/>
          <p:cNvSpPr txBox="1">
            <a:spLocks noGrp="1"/>
          </p:cNvSpPr>
          <p:nvPr>
            <p:ph type="title"/>
          </p:nvPr>
        </p:nvSpPr>
        <p:spPr>
          <a:xfrm>
            <a:off x="1079500" y="2921000"/>
            <a:ext cx="10845800" cy="241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9pPr>
          </a:lstStyle>
          <a:p>
            <a:endParaRPr/>
          </a:p>
        </p:txBody>
      </p:sp>
      <p:sp>
        <p:nvSpPr>
          <p:cNvPr id="16" name="Google Shape;16;p4"/>
          <p:cNvSpPr txBox="1">
            <a:spLocks noGrp="1"/>
          </p:cNvSpPr>
          <p:nvPr>
            <p:ph type="body" idx="1"/>
          </p:nvPr>
        </p:nvSpPr>
        <p:spPr>
          <a:xfrm rot="5400000">
            <a:off x="5812632" y="626269"/>
            <a:ext cx="1379537" cy="1084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/>
          <a:lstStyle>
            <a:lvl1pPr marL="457200" marR="0" lvl="0" indent="-2286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rgbClr val="7E8484"/>
                </a:solidFill>
                <a:latin typeface="Cutive"/>
                <a:ea typeface="Cutive"/>
                <a:cs typeface="Cutive"/>
                <a:sym typeface="Cutive"/>
              </a:defRPr>
            </a:lvl1pPr>
            <a:lvl2pPr marL="914400" marR="0" lvl="1" indent="-2286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rgbClr val="7E8484"/>
                </a:solidFill>
                <a:latin typeface="Cutive"/>
                <a:ea typeface="Cutive"/>
                <a:cs typeface="Cutive"/>
                <a:sym typeface="Cutive"/>
              </a:defRPr>
            </a:lvl2pPr>
            <a:lvl3pPr marL="1371600" marR="0" lvl="2" indent="-2286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rgbClr val="7E8484"/>
                </a:solidFill>
                <a:latin typeface="Cutive"/>
                <a:ea typeface="Cutive"/>
                <a:cs typeface="Cutive"/>
                <a:sym typeface="Cutive"/>
              </a:defRPr>
            </a:lvl3pPr>
            <a:lvl4pPr marL="1828800" marR="0" lvl="3" indent="-2286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rgbClr val="7E8484"/>
                </a:solidFill>
                <a:latin typeface="Cutive"/>
                <a:ea typeface="Cutive"/>
                <a:cs typeface="Cutive"/>
                <a:sym typeface="Cutive"/>
              </a:defRPr>
            </a:lvl4pPr>
            <a:lvl5pPr marL="2286000" marR="0" lvl="4" indent="-2286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rgbClr val="7E8484"/>
                </a:solidFill>
                <a:latin typeface="Cutive"/>
                <a:ea typeface="Cutive"/>
                <a:cs typeface="Cutive"/>
                <a:sym typeface="Cutive"/>
              </a:defRPr>
            </a:lvl5pPr>
            <a:lvl6pPr marL="2743200" marR="0" lvl="5" indent="-2286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rgbClr val="7E8484"/>
                </a:solidFill>
                <a:latin typeface="Cutive"/>
                <a:ea typeface="Cutive"/>
                <a:cs typeface="Cutive"/>
                <a:sym typeface="Cutive"/>
              </a:defRPr>
            </a:lvl6pPr>
            <a:lvl7pPr marL="3200400" marR="0" lvl="6" indent="-2286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rgbClr val="7E8484"/>
                </a:solidFill>
                <a:latin typeface="Cutive"/>
                <a:ea typeface="Cutive"/>
                <a:cs typeface="Cutive"/>
                <a:sym typeface="Cutive"/>
              </a:defRPr>
            </a:lvl7pPr>
            <a:lvl8pPr marL="3657600" marR="0" lvl="7" indent="-2286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rgbClr val="7E8484"/>
                </a:solidFill>
                <a:latin typeface="Cutive"/>
                <a:ea typeface="Cutive"/>
                <a:cs typeface="Cutive"/>
                <a:sym typeface="Cutive"/>
              </a:defRPr>
            </a:lvl8pPr>
            <a:lvl9pPr marL="4114800" marR="0" lvl="8" indent="-2286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rgbClr val="7E8484"/>
                </a:solidFill>
                <a:latin typeface="Cutive"/>
                <a:ea typeface="Cutive"/>
                <a:cs typeface="Cutive"/>
                <a:sym typeface="Cutive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"/>
          <p:cNvSpPr txBox="1"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9pPr>
          </a:lstStyle>
          <a:p>
            <a:endParaRPr/>
          </a:p>
        </p:txBody>
      </p:sp>
      <p:sp>
        <p:nvSpPr>
          <p:cNvPr id="19" name="Google Shape;19;p5"/>
          <p:cNvSpPr>
            <a:spLocks noGrp="1"/>
          </p:cNvSpPr>
          <p:nvPr>
            <p:ph type="pic" idx="2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rgbClr val="7E8484"/>
              </a:buClr>
              <a:buSzPts val="3200"/>
              <a:buFont typeface="Cutive"/>
              <a:buNone/>
              <a:defRPr sz="3200" b="0" i="0" u="none" strike="noStrike" cap="none">
                <a:solidFill>
                  <a:srgbClr val="7E8484"/>
                </a:solidFill>
                <a:latin typeface="Cutive"/>
                <a:ea typeface="Cutive"/>
                <a:cs typeface="Cutive"/>
                <a:sym typeface="Cutive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Clr>
                <a:srgbClr val="7E8484"/>
              </a:buClr>
              <a:buSzPts val="2800"/>
              <a:buFont typeface="Cutive"/>
              <a:buNone/>
              <a:defRPr sz="2800" b="0" i="0" u="none" strike="noStrike" cap="none">
                <a:solidFill>
                  <a:srgbClr val="7E8484"/>
                </a:solidFill>
                <a:latin typeface="Cutive"/>
                <a:ea typeface="Cutive"/>
                <a:cs typeface="Cutive"/>
                <a:sym typeface="Cutive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Clr>
                <a:srgbClr val="7E8484"/>
              </a:buClr>
              <a:buSzPts val="2400"/>
              <a:buFont typeface="Cutive"/>
              <a:buNone/>
              <a:defRPr sz="2400" b="0" i="0" u="none" strike="noStrike" cap="none">
                <a:solidFill>
                  <a:srgbClr val="7E8484"/>
                </a:solidFill>
                <a:latin typeface="Cutive"/>
                <a:ea typeface="Cutive"/>
                <a:cs typeface="Cutive"/>
                <a:sym typeface="Cutive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Clr>
                <a:srgbClr val="7E8484"/>
              </a:buClr>
              <a:buSzPts val="2000"/>
              <a:buFont typeface="Cutive"/>
              <a:buNone/>
              <a:defRPr sz="2000" b="0" i="0" u="none" strike="noStrike" cap="none">
                <a:solidFill>
                  <a:srgbClr val="7E8484"/>
                </a:solidFill>
                <a:latin typeface="Cutive"/>
                <a:ea typeface="Cutive"/>
                <a:cs typeface="Cutive"/>
                <a:sym typeface="Cutive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Clr>
                <a:srgbClr val="7E8484"/>
              </a:buClr>
              <a:buSzPts val="2000"/>
              <a:buFont typeface="Cutive"/>
              <a:buNone/>
              <a:defRPr sz="2000" b="0" i="0" u="none" strike="noStrike" cap="none">
                <a:solidFill>
                  <a:srgbClr val="7E8484"/>
                </a:solidFill>
                <a:latin typeface="Cutive"/>
                <a:ea typeface="Cutive"/>
                <a:cs typeface="Cutive"/>
                <a:sym typeface="Cutive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Clr>
                <a:srgbClr val="7E8484"/>
              </a:buClr>
              <a:buSzPts val="2000"/>
              <a:buFont typeface="Cutive"/>
              <a:buNone/>
              <a:defRPr sz="2000" b="0" i="0" u="none" strike="noStrike" cap="none">
                <a:solidFill>
                  <a:srgbClr val="7E8484"/>
                </a:solidFill>
                <a:latin typeface="Cutive"/>
                <a:ea typeface="Cutive"/>
                <a:cs typeface="Cutive"/>
                <a:sym typeface="Cutive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Clr>
                <a:srgbClr val="7E8484"/>
              </a:buClr>
              <a:buSzPts val="2000"/>
              <a:buFont typeface="Cutive"/>
              <a:buNone/>
              <a:defRPr sz="2000" b="0" i="0" u="none" strike="noStrike" cap="none">
                <a:solidFill>
                  <a:srgbClr val="7E8484"/>
                </a:solidFill>
                <a:latin typeface="Cutive"/>
                <a:ea typeface="Cutive"/>
                <a:cs typeface="Cutive"/>
                <a:sym typeface="Cutive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Clr>
                <a:srgbClr val="7E8484"/>
              </a:buClr>
              <a:buSzPts val="2000"/>
              <a:buFont typeface="Cutive"/>
              <a:buNone/>
              <a:defRPr sz="2000" b="0" i="0" u="none" strike="noStrike" cap="none">
                <a:solidFill>
                  <a:srgbClr val="7E8484"/>
                </a:solidFill>
                <a:latin typeface="Cutive"/>
                <a:ea typeface="Cutive"/>
                <a:cs typeface="Cutive"/>
                <a:sym typeface="Cutive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Clr>
                <a:srgbClr val="7E8484"/>
              </a:buClr>
              <a:buSzPts val="2000"/>
              <a:buFont typeface="Cutive"/>
              <a:buNone/>
              <a:defRPr sz="2000" b="0" i="0" u="none" strike="noStrike" cap="none">
                <a:solidFill>
                  <a:srgbClr val="7E8484"/>
                </a:solidFill>
                <a:latin typeface="Cutive"/>
                <a:ea typeface="Cutive"/>
                <a:cs typeface="Cutive"/>
                <a:sym typeface="Cutive"/>
              </a:defRPr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body" idx="1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/>
          <a:lstStyle>
            <a:lvl1pPr marL="457200" marR="0" lvl="0" indent="-228600" algn="ctr" rtl="0">
              <a:spcBef>
                <a:spcPts val="0"/>
              </a:spcBef>
              <a:spcAft>
                <a:spcPts val="0"/>
              </a:spcAft>
              <a:buClr>
                <a:srgbClr val="7E8484"/>
              </a:buClr>
              <a:buSzPts val="1400"/>
              <a:buFont typeface="Cutive"/>
              <a:buNone/>
              <a:defRPr sz="1400" b="0" i="0" u="none" strike="noStrike" cap="none">
                <a:solidFill>
                  <a:srgbClr val="7E8484"/>
                </a:solidFill>
                <a:latin typeface="Cutive"/>
                <a:ea typeface="Cutive"/>
                <a:cs typeface="Cutive"/>
                <a:sym typeface="Cutive"/>
              </a:defRPr>
            </a:lvl1pPr>
            <a:lvl2pPr marL="914400" marR="0" lvl="1" indent="-228600" algn="ctr" rtl="0">
              <a:spcBef>
                <a:spcPts val="0"/>
              </a:spcBef>
              <a:spcAft>
                <a:spcPts val="0"/>
              </a:spcAft>
              <a:buClr>
                <a:srgbClr val="7E8484"/>
              </a:buClr>
              <a:buSzPts val="1200"/>
              <a:buFont typeface="Cutive"/>
              <a:buNone/>
              <a:defRPr sz="1200" b="0" i="0" u="none" strike="noStrike" cap="none">
                <a:solidFill>
                  <a:srgbClr val="7E8484"/>
                </a:solidFill>
                <a:latin typeface="Cutive"/>
                <a:ea typeface="Cutive"/>
                <a:cs typeface="Cutive"/>
                <a:sym typeface="Cutive"/>
              </a:defRPr>
            </a:lvl2pPr>
            <a:lvl3pPr marL="1371600" marR="0" lvl="2" indent="-228600" algn="ctr" rtl="0">
              <a:spcBef>
                <a:spcPts val="0"/>
              </a:spcBef>
              <a:spcAft>
                <a:spcPts val="0"/>
              </a:spcAft>
              <a:buClr>
                <a:srgbClr val="7E8484"/>
              </a:buClr>
              <a:buSzPts val="1000"/>
              <a:buFont typeface="Cutive"/>
              <a:buNone/>
              <a:defRPr sz="1000" b="0" i="0" u="none" strike="noStrike" cap="none">
                <a:solidFill>
                  <a:srgbClr val="7E8484"/>
                </a:solidFill>
                <a:latin typeface="Cutive"/>
                <a:ea typeface="Cutive"/>
                <a:cs typeface="Cutive"/>
                <a:sym typeface="Cutive"/>
              </a:defRPr>
            </a:lvl3pPr>
            <a:lvl4pPr marL="1828800" marR="0" lvl="3" indent="-228600" algn="ctr" rtl="0">
              <a:spcBef>
                <a:spcPts val="0"/>
              </a:spcBef>
              <a:spcAft>
                <a:spcPts val="0"/>
              </a:spcAft>
              <a:buClr>
                <a:srgbClr val="7E8484"/>
              </a:buClr>
              <a:buSzPts val="900"/>
              <a:buFont typeface="Cutive"/>
              <a:buNone/>
              <a:defRPr sz="900" b="0" i="0" u="none" strike="noStrike" cap="none">
                <a:solidFill>
                  <a:srgbClr val="7E8484"/>
                </a:solidFill>
                <a:latin typeface="Cutive"/>
                <a:ea typeface="Cutive"/>
                <a:cs typeface="Cutive"/>
                <a:sym typeface="Cutive"/>
              </a:defRPr>
            </a:lvl4pPr>
            <a:lvl5pPr marL="2286000" marR="0" lvl="4" indent="-228600" algn="ctr" rtl="0">
              <a:spcBef>
                <a:spcPts val="0"/>
              </a:spcBef>
              <a:spcAft>
                <a:spcPts val="0"/>
              </a:spcAft>
              <a:buClr>
                <a:srgbClr val="7E8484"/>
              </a:buClr>
              <a:buSzPts val="900"/>
              <a:buFont typeface="Cutive"/>
              <a:buNone/>
              <a:defRPr sz="900" b="0" i="0" u="none" strike="noStrike" cap="none">
                <a:solidFill>
                  <a:srgbClr val="7E8484"/>
                </a:solidFill>
                <a:latin typeface="Cutive"/>
                <a:ea typeface="Cutive"/>
                <a:cs typeface="Cutive"/>
                <a:sym typeface="Cutive"/>
              </a:defRPr>
            </a:lvl5pPr>
            <a:lvl6pPr marL="2743200" marR="0" lvl="5" indent="-228600" algn="ctr" rtl="0">
              <a:spcBef>
                <a:spcPts val="0"/>
              </a:spcBef>
              <a:spcAft>
                <a:spcPts val="0"/>
              </a:spcAft>
              <a:buClr>
                <a:srgbClr val="7E8484"/>
              </a:buClr>
              <a:buSzPts val="900"/>
              <a:buFont typeface="Cutive"/>
              <a:buNone/>
              <a:defRPr sz="900" b="0" i="0" u="none" strike="noStrike" cap="none">
                <a:solidFill>
                  <a:srgbClr val="7E8484"/>
                </a:solidFill>
                <a:latin typeface="Cutive"/>
                <a:ea typeface="Cutive"/>
                <a:cs typeface="Cutive"/>
                <a:sym typeface="Cutive"/>
              </a:defRPr>
            </a:lvl6pPr>
            <a:lvl7pPr marL="3200400" marR="0" lvl="6" indent="-228600" algn="ctr" rtl="0">
              <a:spcBef>
                <a:spcPts val="0"/>
              </a:spcBef>
              <a:spcAft>
                <a:spcPts val="0"/>
              </a:spcAft>
              <a:buClr>
                <a:srgbClr val="7E8484"/>
              </a:buClr>
              <a:buSzPts val="900"/>
              <a:buFont typeface="Cutive"/>
              <a:buNone/>
              <a:defRPr sz="900" b="0" i="0" u="none" strike="noStrike" cap="none">
                <a:solidFill>
                  <a:srgbClr val="7E8484"/>
                </a:solidFill>
                <a:latin typeface="Cutive"/>
                <a:ea typeface="Cutive"/>
                <a:cs typeface="Cutive"/>
                <a:sym typeface="Cutive"/>
              </a:defRPr>
            </a:lvl7pPr>
            <a:lvl8pPr marL="3657600" marR="0" lvl="7" indent="-228600" algn="ctr" rtl="0">
              <a:spcBef>
                <a:spcPts val="0"/>
              </a:spcBef>
              <a:spcAft>
                <a:spcPts val="0"/>
              </a:spcAft>
              <a:buClr>
                <a:srgbClr val="7E8484"/>
              </a:buClr>
              <a:buSzPts val="900"/>
              <a:buFont typeface="Cutive"/>
              <a:buNone/>
              <a:defRPr sz="900" b="0" i="0" u="none" strike="noStrike" cap="none">
                <a:solidFill>
                  <a:srgbClr val="7E8484"/>
                </a:solidFill>
                <a:latin typeface="Cutive"/>
                <a:ea typeface="Cutive"/>
                <a:cs typeface="Cutive"/>
                <a:sym typeface="Cutive"/>
              </a:defRPr>
            </a:lvl8pPr>
            <a:lvl9pPr marL="4114800" marR="0" lvl="8" indent="-228600" algn="ctr" rtl="0">
              <a:spcBef>
                <a:spcPts val="0"/>
              </a:spcBef>
              <a:spcAft>
                <a:spcPts val="0"/>
              </a:spcAft>
              <a:buClr>
                <a:srgbClr val="7E8484"/>
              </a:buClr>
              <a:buSzPts val="900"/>
              <a:buFont typeface="Cutive"/>
              <a:buNone/>
              <a:defRPr sz="900" b="0" i="0" u="none" strike="noStrike" cap="none">
                <a:solidFill>
                  <a:srgbClr val="7E8484"/>
                </a:solidFill>
                <a:latin typeface="Cutive"/>
                <a:ea typeface="Cutive"/>
                <a:cs typeface="Cutive"/>
                <a:sym typeface="Cutive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9pPr>
          </a:lstStyle>
          <a:p>
            <a:endParaRPr/>
          </a:p>
        </p:txBody>
      </p:sp>
      <p:sp>
        <p:nvSpPr>
          <p:cNvPr id="23" name="Google Shape;23;p6"/>
          <p:cNvSpPr txBox="1">
            <a:spLocks noGrp="1"/>
          </p:cNvSpPr>
          <p:nvPr>
            <p:ph type="body"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/>
          <a:lstStyle>
            <a:lvl1pPr marL="457200" marR="0" lvl="0" indent="-2286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7E8484"/>
                </a:solidFill>
                <a:latin typeface="Cutive"/>
                <a:ea typeface="Cutive"/>
                <a:cs typeface="Cutive"/>
                <a:sym typeface="Cutive"/>
              </a:defRPr>
            </a:lvl1pPr>
            <a:lvl2pPr marL="914400" marR="0" lvl="1" indent="-2286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7E8484"/>
                </a:solidFill>
                <a:latin typeface="Cutive"/>
                <a:ea typeface="Cutive"/>
                <a:cs typeface="Cutive"/>
                <a:sym typeface="Cutive"/>
              </a:defRPr>
            </a:lvl2pPr>
            <a:lvl3pPr marL="1371600" marR="0" lvl="2" indent="-2286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7E8484"/>
                </a:solidFill>
                <a:latin typeface="Cutive"/>
                <a:ea typeface="Cutive"/>
                <a:cs typeface="Cutive"/>
                <a:sym typeface="Cutive"/>
              </a:defRPr>
            </a:lvl3pPr>
            <a:lvl4pPr marL="1828800" marR="0" lvl="3" indent="-2286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7E8484"/>
                </a:solidFill>
                <a:latin typeface="Cutive"/>
                <a:ea typeface="Cutive"/>
                <a:cs typeface="Cutive"/>
                <a:sym typeface="Cutive"/>
              </a:defRPr>
            </a:lvl4pPr>
            <a:lvl5pPr marL="2286000" marR="0" lvl="4" indent="-2286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7E8484"/>
                </a:solidFill>
                <a:latin typeface="Cutive"/>
                <a:ea typeface="Cutive"/>
                <a:cs typeface="Cutive"/>
                <a:sym typeface="Cutive"/>
              </a:defRPr>
            </a:lvl5pPr>
            <a:lvl6pPr marL="2743200" marR="0" lvl="5" indent="-2286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7E8484"/>
                </a:solidFill>
                <a:latin typeface="Cutive"/>
                <a:ea typeface="Cutive"/>
                <a:cs typeface="Cutive"/>
                <a:sym typeface="Cutive"/>
              </a:defRPr>
            </a:lvl6pPr>
            <a:lvl7pPr marL="3200400" marR="0" lvl="6" indent="-2286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7E8484"/>
                </a:solidFill>
                <a:latin typeface="Cutive"/>
                <a:ea typeface="Cutive"/>
                <a:cs typeface="Cutive"/>
                <a:sym typeface="Cutive"/>
              </a:defRPr>
            </a:lvl7pPr>
            <a:lvl8pPr marL="3657600" marR="0" lvl="7" indent="-2286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7E8484"/>
                </a:solidFill>
                <a:latin typeface="Cutive"/>
                <a:ea typeface="Cutive"/>
                <a:cs typeface="Cutive"/>
                <a:sym typeface="Cutive"/>
              </a:defRPr>
            </a:lvl8pPr>
            <a:lvl9pPr marL="4114800" marR="0" lvl="8" indent="-2286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7E8484"/>
                </a:solidFill>
                <a:latin typeface="Cutive"/>
                <a:ea typeface="Cutive"/>
                <a:cs typeface="Cutive"/>
                <a:sym typeface="Cutive"/>
              </a:defRPr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body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/>
          <a:lstStyle>
            <a:lvl1pPr marL="457200" marR="0" lvl="0" indent="-228600" algn="ctr" rtl="0">
              <a:spcBef>
                <a:spcPts val="0"/>
              </a:spcBef>
              <a:spcAft>
                <a:spcPts val="0"/>
              </a:spcAft>
              <a:buClr>
                <a:srgbClr val="7E8484"/>
              </a:buClr>
              <a:buSzPts val="1400"/>
              <a:buFont typeface="Cutive"/>
              <a:buNone/>
              <a:defRPr sz="1400" b="0" i="0" u="none" strike="noStrike" cap="none">
                <a:solidFill>
                  <a:srgbClr val="7E8484"/>
                </a:solidFill>
                <a:latin typeface="Cutive"/>
                <a:ea typeface="Cutive"/>
                <a:cs typeface="Cutive"/>
                <a:sym typeface="Cutive"/>
              </a:defRPr>
            </a:lvl1pPr>
            <a:lvl2pPr marL="914400" marR="0" lvl="1" indent="-228600" algn="ctr" rtl="0">
              <a:spcBef>
                <a:spcPts val="0"/>
              </a:spcBef>
              <a:spcAft>
                <a:spcPts val="0"/>
              </a:spcAft>
              <a:buClr>
                <a:srgbClr val="7E8484"/>
              </a:buClr>
              <a:buSzPts val="1200"/>
              <a:buFont typeface="Cutive"/>
              <a:buNone/>
              <a:defRPr sz="1200" b="0" i="0" u="none" strike="noStrike" cap="none">
                <a:solidFill>
                  <a:srgbClr val="7E8484"/>
                </a:solidFill>
                <a:latin typeface="Cutive"/>
                <a:ea typeface="Cutive"/>
                <a:cs typeface="Cutive"/>
                <a:sym typeface="Cutive"/>
              </a:defRPr>
            </a:lvl2pPr>
            <a:lvl3pPr marL="1371600" marR="0" lvl="2" indent="-228600" algn="ctr" rtl="0">
              <a:spcBef>
                <a:spcPts val="0"/>
              </a:spcBef>
              <a:spcAft>
                <a:spcPts val="0"/>
              </a:spcAft>
              <a:buClr>
                <a:srgbClr val="7E8484"/>
              </a:buClr>
              <a:buSzPts val="1000"/>
              <a:buFont typeface="Cutive"/>
              <a:buNone/>
              <a:defRPr sz="1000" b="0" i="0" u="none" strike="noStrike" cap="none">
                <a:solidFill>
                  <a:srgbClr val="7E8484"/>
                </a:solidFill>
                <a:latin typeface="Cutive"/>
                <a:ea typeface="Cutive"/>
                <a:cs typeface="Cutive"/>
                <a:sym typeface="Cutive"/>
              </a:defRPr>
            </a:lvl3pPr>
            <a:lvl4pPr marL="1828800" marR="0" lvl="3" indent="-228600" algn="ctr" rtl="0">
              <a:spcBef>
                <a:spcPts val="0"/>
              </a:spcBef>
              <a:spcAft>
                <a:spcPts val="0"/>
              </a:spcAft>
              <a:buClr>
                <a:srgbClr val="7E8484"/>
              </a:buClr>
              <a:buSzPts val="900"/>
              <a:buFont typeface="Cutive"/>
              <a:buNone/>
              <a:defRPr sz="900" b="0" i="0" u="none" strike="noStrike" cap="none">
                <a:solidFill>
                  <a:srgbClr val="7E8484"/>
                </a:solidFill>
                <a:latin typeface="Cutive"/>
                <a:ea typeface="Cutive"/>
                <a:cs typeface="Cutive"/>
                <a:sym typeface="Cutive"/>
              </a:defRPr>
            </a:lvl4pPr>
            <a:lvl5pPr marL="2286000" marR="0" lvl="4" indent="-228600" algn="ctr" rtl="0">
              <a:spcBef>
                <a:spcPts val="0"/>
              </a:spcBef>
              <a:spcAft>
                <a:spcPts val="0"/>
              </a:spcAft>
              <a:buClr>
                <a:srgbClr val="7E8484"/>
              </a:buClr>
              <a:buSzPts val="900"/>
              <a:buFont typeface="Cutive"/>
              <a:buNone/>
              <a:defRPr sz="900" b="0" i="0" u="none" strike="noStrike" cap="none">
                <a:solidFill>
                  <a:srgbClr val="7E8484"/>
                </a:solidFill>
                <a:latin typeface="Cutive"/>
                <a:ea typeface="Cutive"/>
                <a:cs typeface="Cutive"/>
                <a:sym typeface="Cutive"/>
              </a:defRPr>
            </a:lvl5pPr>
            <a:lvl6pPr marL="2743200" marR="0" lvl="5" indent="-228600" algn="ctr" rtl="0">
              <a:spcBef>
                <a:spcPts val="0"/>
              </a:spcBef>
              <a:spcAft>
                <a:spcPts val="0"/>
              </a:spcAft>
              <a:buClr>
                <a:srgbClr val="7E8484"/>
              </a:buClr>
              <a:buSzPts val="900"/>
              <a:buFont typeface="Cutive"/>
              <a:buNone/>
              <a:defRPr sz="900" b="0" i="0" u="none" strike="noStrike" cap="none">
                <a:solidFill>
                  <a:srgbClr val="7E8484"/>
                </a:solidFill>
                <a:latin typeface="Cutive"/>
                <a:ea typeface="Cutive"/>
                <a:cs typeface="Cutive"/>
                <a:sym typeface="Cutive"/>
              </a:defRPr>
            </a:lvl6pPr>
            <a:lvl7pPr marL="3200400" marR="0" lvl="6" indent="-228600" algn="ctr" rtl="0">
              <a:spcBef>
                <a:spcPts val="0"/>
              </a:spcBef>
              <a:spcAft>
                <a:spcPts val="0"/>
              </a:spcAft>
              <a:buClr>
                <a:srgbClr val="7E8484"/>
              </a:buClr>
              <a:buSzPts val="900"/>
              <a:buFont typeface="Cutive"/>
              <a:buNone/>
              <a:defRPr sz="900" b="0" i="0" u="none" strike="noStrike" cap="none">
                <a:solidFill>
                  <a:srgbClr val="7E8484"/>
                </a:solidFill>
                <a:latin typeface="Cutive"/>
                <a:ea typeface="Cutive"/>
                <a:cs typeface="Cutive"/>
                <a:sym typeface="Cutive"/>
              </a:defRPr>
            </a:lvl7pPr>
            <a:lvl8pPr marL="3657600" marR="0" lvl="7" indent="-228600" algn="ctr" rtl="0">
              <a:spcBef>
                <a:spcPts val="0"/>
              </a:spcBef>
              <a:spcAft>
                <a:spcPts val="0"/>
              </a:spcAft>
              <a:buClr>
                <a:srgbClr val="7E8484"/>
              </a:buClr>
              <a:buSzPts val="900"/>
              <a:buFont typeface="Cutive"/>
              <a:buNone/>
              <a:defRPr sz="900" b="0" i="0" u="none" strike="noStrike" cap="none">
                <a:solidFill>
                  <a:srgbClr val="7E8484"/>
                </a:solidFill>
                <a:latin typeface="Cutive"/>
                <a:ea typeface="Cutive"/>
                <a:cs typeface="Cutive"/>
                <a:sym typeface="Cutive"/>
              </a:defRPr>
            </a:lvl8pPr>
            <a:lvl9pPr marL="4114800" marR="0" lvl="8" indent="-228600" algn="ctr" rtl="0">
              <a:spcBef>
                <a:spcPts val="0"/>
              </a:spcBef>
              <a:spcAft>
                <a:spcPts val="0"/>
              </a:spcAft>
              <a:buClr>
                <a:srgbClr val="7E8484"/>
              </a:buClr>
              <a:buSzPts val="900"/>
              <a:buFont typeface="Cutive"/>
              <a:buNone/>
              <a:defRPr sz="900" b="0" i="0" u="none" strike="noStrike" cap="none">
                <a:solidFill>
                  <a:srgbClr val="7E8484"/>
                </a:solidFill>
                <a:latin typeface="Cutive"/>
                <a:ea typeface="Cutive"/>
                <a:cs typeface="Cutive"/>
                <a:sym typeface="Cutive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8"/>
          <p:cNvSpPr txBox="1">
            <a:spLocks noGrp="1"/>
          </p:cNvSpPr>
          <p:nvPr>
            <p:ph type="title"/>
          </p:nvPr>
        </p:nvSpPr>
        <p:spPr>
          <a:xfrm>
            <a:off x="1079500" y="2921000"/>
            <a:ext cx="10845800" cy="241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9"/>
          <p:cNvSpPr txBox="1"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/>
          <a:lstStyle>
            <a:lvl1pPr marL="457200" marR="0" lvl="0" indent="-228600" algn="ctr" rtl="0">
              <a:spcBef>
                <a:spcPts val="0"/>
              </a:spcBef>
              <a:spcAft>
                <a:spcPts val="0"/>
              </a:spcAft>
              <a:buClr>
                <a:srgbClr val="7E8484"/>
              </a:buClr>
              <a:buSzPts val="2400"/>
              <a:buFont typeface="Cutive"/>
              <a:buNone/>
              <a:defRPr sz="2400" b="1" i="0" u="none" strike="noStrike" cap="none">
                <a:solidFill>
                  <a:srgbClr val="7E8484"/>
                </a:solidFill>
                <a:latin typeface="Cutive"/>
                <a:ea typeface="Cutive"/>
                <a:cs typeface="Cutive"/>
                <a:sym typeface="Cutive"/>
              </a:defRPr>
            </a:lvl1pPr>
            <a:lvl2pPr marL="914400" marR="0" lvl="1" indent="-228600" algn="ctr" rtl="0">
              <a:spcBef>
                <a:spcPts val="0"/>
              </a:spcBef>
              <a:spcAft>
                <a:spcPts val="0"/>
              </a:spcAft>
              <a:buClr>
                <a:srgbClr val="7E8484"/>
              </a:buClr>
              <a:buSzPts val="2000"/>
              <a:buFont typeface="Cutive"/>
              <a:buNone/>
              <a:defRPr sz="2000" b="1" i="0" u="none" strike="noStrike" cap="none">
                <a:solidFill>
                  <a:srgbClr val="7E8484"/>
                </a:solidFill>
                <a:latin typeface="Cutive"/>
                <a:ea typeface="Cutive"/>
                <a:cs typeface="Cutive"/>
                <a:sym typeface="Cutive"/>
              </a:defRPr>
            </a:lvl2pPr>
            <a:lvl3pPr marL="1371600" marR="0" lvl="2" indent="-228600" algn="ctr" rtl="0">
              <a:spcBef>
                <a:spcPts val="0"/>
              </a:spcBef>
              <a:spcAft>
                <a:spcPts val="0"/>
              </a:spcAft>
              <a:buClr>
                <a:srgbClr val="7E8484"/>
              </a:buClr>
              <a:buSzPts val="1800"/>
              <a:buFont typeface="Cutive"/>
              <a:buNone/>
              <a:defRPr sz="1800" b="1" i="0" u="none" strike="noStrike" cap="none">
                <a:solidFill>
                  <a:srgbClr val="7E8484"/>
                </a:solidFill>
                <a:latin typeface="Cutive"/>
                <a:ea typeface="Cutive"/>
                <a:cs typeface="Cutive"/>
                <a:sym typeface="Cutive"/>
              </a:defRPr>
            </a:lvl3pPr>
            <a:lvl4pPr marL="1828800" marR="0" lvl="3" indent="-228600" algn="ctr" rtl="0">
              <a:spcBef>
                <a:spcPts val="0"/>
              </a:spcBef>
              <a:spcAft>
                <a:spcPts val="0"/>
              </a:spcAft>
              <a:buClr>
                <a:srgbClr val="7E8484"/>
              </a:buClr>
              <a:buSzPts val="1600"/>
              <a:buFont typeface="Cutive"/>
              <a:buNone/>
              <a:defRPr sz="1600" b="1" i="0" u="none" strike="noStrike" cap="none">
                <a:solidFill>
                  <a:srgbClr val="7E8484"/>
                </a:solidFill>
                <a:latin typeface="Cutive"/>
                <a:ea typeface="Cutive"/>
                <a:cs typeface="Cutive"/>
                <a:sym typeface="Cutive"/>
              </a:defRPr>
            </a:lvl4pPr>
            <a:lvl5pPr marL="2286000" marR="0" lvl="4" indent="-228600" algn="ctr" rtl="0">
              <a:spcBef>
                <a:spcPts val="0"/>
              </a:spcBef>
              <a:spcAft>
                <a:spcPts val="0"/>
              </a:spcAft>
              <a:buClr>
                <a:srgbClr val="7E8484"/>
              </a:buClr>
              <a:buSzPts val="1600"/>
              <a:buFont typeface="Cutive"/>
              <a:buNone/>
              <a:defRPr sz="1600" b="1" i="0" u="none" strike="noStrike" cap="none">
                <a:solidFill>
                  <a:srgbClr val="7E8484"/>
                </a:solidFill>
                <a:latin typeface="Cutive"/>
                <a:ea typeface="Cutive"/>
                <a:cs typeface="Cutive"/>
                <a:sym typeface="Cutive"/>
              </a:defRPr>
            </a:lvl5pPr>
            <a:lvl6pPr marL="2743200" marR="0" lvl="5" indent="-228600" algn="ctr" rtl="0">
              <a:spcBef>
                <a:spcPts val="0"/>
              </a:spcBef>
              <a:spcAft>
                <a:spcPts val="0"/>
              </a:spcAft>
              <a:buClr>
                <a:srgbClr val="7E8484"/>
              </a:buClr>
              <a:buSzPts val="1600"/>
              <a:buFont typeface="Cutive"/>
              <a:buNone/>
              <a:defRPr sz="1600" b="1" i="0" u="none" strike="noStrike" cap="none">
                <a:solidFill>
                  <a:srgbClr val="7E8484"/>
                </a:solidFill>
                <a:latin typeface="Cutive"/>
                <a:ea typeface="Cutive"/>
                <a:cs typeface="Cutive"/>
                <a:sym typeface="Cutive"/>
              </a:defRPr>
            </a:lvl6pPr>
            <a:lvl7pPr marL="3200400" marR="0" lvl="6" indent="-228600" algn="ctr" rtl="0">
              <a:spcBef>
                <a:spcPts val="0"/>
              </a:spcBef>
              <a:spcAft>
                <a:spcPts val="0"/>
              </a:spcAft>
              <a:buClr>
                <a:srgbClr val="7E8484"/>
              </a:buClr>
              <a:buSzPts val="1600"/>
              <a:buFont typeface="Cutive"/>
              <a:buNone/>
              <a:defRPr sz="1600" b="1" i="0" u="none" strike="noStrike" cap="none">
                <a:solidFill>
                  <a:srgbClr val="7E8484"/>
                </a:solidFill>
                <a:latin typeface="Cutive"/>
                <a:ea typeface="Cutive"/>
                <a:cs typeface="Cutive"/>
                <a:sym typeface="Cutive"/>
              </a:defRPr>
            </a:lvl7pPr>
            <a:lvl8pPr marL="3657600" marR="0" lvl="7" indent="-228600" algn="ctr" rtl="0">
              <a:spcBef>
                <a:spcPts val="0"/>
              </a:spcBef>
              <a:spcAft>
                <a:spcPts val="0"/>
              </a:spcAft>
              <a:buClr>
                <a:srgbClr val="7E8484"/>
              </a:buClr>
              <a:buSzPts val="1600"/>
              <a:buFont typeface="Cutive"/>
              <a:buNone/>
              <a:defRPr sz="1600" b="1" i="0" u="none" strike="noStrike" cap="none">
                <a:solidFill>
                  <a:srgbClr val="7E8484"/>
                </a:solidFill>
                <a:latin typeface="Cutive"/>
                <a:ea typeface="Cutive"/>
                <a:cs typeface="Cutive"/>
                <a:sym typeface="Cutive"/>
              </a:defRPr>
            </a:lvl8pPr>
            <a:lvl9pPr marL="4114800" marR="0" lvl="8" indent="-228600" algn="ctr" rtl="0">
              <a:spcBef>
                <a:spcPts val="0"/>
              </a:spcBef>
              <a:spcAft>
                <a:spcPts val="0"/>
              </a:spcAft>
              <a:buClr>
                <a:srgbClr val="7E8484"/>
              </a:buClr>
              <a:buSzPts val="1600"/>
              <a:buFont typeface="Cutive"/>
              <a:buNone/>
              <a:defRPr sz="1600" b="1" i="0" u="none" strike="noStrike" cap="none">
                <a:solidFill>
                  <a:srgbClr val="7E8484"/>
                </a:solidFill>
                <a:latin typeface="Cutive"/>
                <a:ea typeface="Cutive"/>
                <a:cs typeface="Cutive"/>
                <a:sym typeface="Cutive"/>
              </a:defRPr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body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/>
          <a:lstStyle>
            <a:lvl1pPr marL="457200" marR="0" lvl="0" indent="-2286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7E8484"/>
                </a:solidFill>
                <a:latin typeface="Cutive"/>
                <a:ea typeface="Cutive"/>
                <a:cs typeface="Cutive"/>
                <a:sym typeface="Cutive"/>
              </a:defRPr>
            </a:lvl1pPr>
            <a:lvl2pPr marL="914400" marR="0" lvl="1" indent="-2286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7E8484"/>
                </a:solidFill>
                <a:latin typeface="Cutive"/>
                <a:ea typeface="Cutive"/>
                <a:cs typeface="Cutive"/>
                <a:sym typeface="Cutive"/>
              </a:defRPr>
            </a:lvl2pPr>
            <a:lvl3pPr marL="1371600" marR="0" lvl="2" indent="-2286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7E8484"/>
                </a:solidFill>
                <a:latin typeface="Cutive"/>
                <a:ea typeface="Cutive"/>
                <a:cs typeface="Cutive"/>
                <a:sym typeface="Cutive"/>
              </a:defRPr>
            </a:lvl3pPr>
            <a:lvl4pPr marL="1828800" marR="0" lvl="3" indent="-2286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7E8484"/>
                </a:solidFill>
                <a:latin typeface="Cutive"/>
                <a:ea typeface="Cutive"/>
                <a:cs typeface="Cutive"/>
                <a:sym typeface="Cutive"/>
              </a:defRPr>
            </a:lvl4pPr>
            <a:lvl5pPr marL="2286000" marR="0" lvl="4" indent="-2286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7E8484"/>
                </a:solidFill>
                <a:latin typeface="Cutive"/>
                <a:ea typeface="Cutive"/>
                <a:cs typeface="Cutive"/>
                <a:sym typeface="Cutive"/>
              </a:defRPr>
            </a:lvl5pPr>
            <a:lvl6pPr marL="2743200" marR="0" lvl="5" indent="-2286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7E8484"/>
                </a:solidFill>
                <a:latin typeface="Cutive"/>
                <a:ea typeface="Cutive"/>
                <a:cs typeface="Cutive"/>
                <a:sym typeface="Cutive"/>
              </a:defRPr>
            </a:lvl6pPr>
            <a:lvl7pPr marL="3200400" marR="0" lvl="6" indent="-2286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7E8484"/>
                </a:solidFill>
                <a:latin typeface="Cutive"/>
                <a:ea typeface="Cutive"/>
                <a:cs typeface="Cutive"/>
                <a:sym typeface="Cutive"/>
              </a:defRPr>
            </a:lvl7pPr>
            <a:lvl8pPr marL="3657600" marR="0" lvl="7" indent="-2286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7E8484"/>
                </a:solidFill>
                <a:latin typeface="Cutive"/>
                <a:ea typeface="Cutive"/>
                <a:cs typeface="Cutive"/>
                <a:sym typeface="Cutive"/>
              </a:defRPr>
            </a:lvl8pPr>
            <a:lvl9pPr marL="4114800" marR="0" lvl="8" indent="-2286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7E8484"/>
                </a:solidFill>
                <a:latin typeface="Cutive"/>
                <a:ea typeface="Cutive"/>
                <a:cs typeface="Cutive"/>
                <a:sym typeface="Cutive"/>
              </a:defRPr>
            </a:lvl9pPr>
          </a:lstStyle>
          <a:p>
            <a:endParaRPr/>
          </a:p>
        </p:txBody>
      </p:sp>
      <p:sp>
        <p:nvSpPr>
          <p:cNvPr id="32" name="Google Shape;32;p9"/>
          <p:cNvSpPr txBox="1">
            <a:spLocks noGrp="1"/>
          </p:cNvSpPr>
          <p:nvPr>
            <p:ph type="body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/>
          <a:lstStyle>
            <a:lvl1pPr marL="457200" marR="0" lvl="0" indent="-228600" algn="ctr" rtl="0">
              <a:spcBef>
                <a:spcPts val="0"/>
              </a:spcBef>
              <a:spcAft>
                <a:spcPts val="0"/>
              </a:spcAft>
              <a:buClr>
                <a:srgbClr val="7E8484"/>
              </a:buClr>
              <a:buSzPts val="2400"/>
              <a:buFont typeface="Cutive"/>
              <a:buNone/>
              <a:defRPr sz="2400" b="1" i="0" u="none" strike="noStrike" cap="none">
                <a:solidFill>
                  <a:srgbClr val="7E8484"/>
                </a:solidFill>
                <a:latin typeface="Cutive"/>
                <a:ea typeface="Cutive"/>
                <a:cs typeface="Cutive"/>
                <a:sym typeface="Cutive"/>
              </a:defRPr>
            </a:lvl1pPr>
            <a:lvl2pPr marL="914400" marR="0" lvl="1" indent="-228600" algn="ctr" rtl="0">
              <a:spcBef>
                <a:spcPts val="0"/>
              </a:spcBef>
              <a:spcAft>
                <a:spcPts val="0"/>
              </a:spcAft>
              <a:buClr>
                <a:srgbClr val="7E8484"/>
              </a:buClr>
              <a:buSzPts val="2000"/>
              <a:buFont typeface="Cutive"/>
              <a:buNone/>
              <a:defRPr sz="2000" b="1" i="0" u="none" strike="noStrike" cap="none">
                <a:solidFill>
                  <a:srgbClr val="7E8484"/>
                </a:solidFill>
                <a:latin typeface="Cutive"/>
                <a:ea typeface="Cutive"/>
                <a:cs typeface="Cutive"/>
                <a:sym typeface="Cutive"/>
              </a:defRPr>
            </a:lvl2pPr>
            <a:lvl3pPr marL="1371600" marR="0" lvl="2" indent="-228600" algn="ctr" rtl="0">
              <a:spcBef>
                <a:spcPts val="0"/>
              </a:spcBef>
              <a:spcAft>
                <a:spcPts val="0"/>
              </a:spcAft>
              <a:buClr>
                <a:srgbClr val="7E8484"/>
              </a:buClr>
              <a:buSzPts val="1800"/>
              <a:buFont typeface="Cutive"/>
              <a:buNone/>
              <a:defRPr sz="1800" b="1" i="0" u="none" strike="noStrike" cap="none">
                <a:solidFill>
                  <a:srgbClr val="7E8484"/>
                </a:solidFill>
                <a:latin typeface="Cutive"/>
                <a:ea typeface="Cutive"/>
                <a:cs typeface="Cutive"/>
                <a:sym typeface="Cutive"/>
              </a:defRPr>
            </a:lvl3pPr>
            <a:lvl4pPr marL="1828800" marR="0" lvl="3" indent="-228600" algn="ctr" rtl="0">
              <a:spcBef>
                <a:spcPts val="0"/>
              </a:spcBef>
              <a:spcAft>
                <a:spcPts val="0"/>
              </a:spcAft>
              <a:buClr>
                <a:srgbClr val="7E8484"/>
              </a:buClr>
              <a:buSzPts val="1600"/>
              <a:buFont typeface="Cutive"/>
              <a:buNone/>
              <a:defRPr sz="1600" b="1" i="0" u="none" strike="noStrike" cap="none">
                <a:solidFill>
                  <a:srgbClr val="7E8484"/>
                </a:solidFill>
                <a:latin typeface="Cutive"/>
                <a:ea typeface="Cutive"/>
                <a:cs typeface="Cutive"/>
                <a:sym typeface="Cutive"/>
              </a:defRPr>
            </a:lvl4pPr>
            <a:lvl5pPr marL="2286000" marR="0" lvl="4" indent="-228600" algn="ctr" rtl="0">
              <a:spcBef>
                <a:spcPts val="0"/>
              </a:spcBef>
              <a:spcAft>
                <a:spcPts val="0"/>
              </a:spcAft>
              <a:buClr>
                <a:srgbClr val="7E8484"/>
              </a:buClr>
              <a:buSzPts val="1600"/>
              <a:buFont typeface="Cutive"/>
              <a:buNone/>
              <a:defRPr sz="1600" b="1" i="0" u="none" strike="noStrike" cap="none">
                <a:solidFill>
                  <a:srgbClr val="7E8484"/>
                </a:solidFill>
                <a:latin typeface="Cutive"/>
                <a:ea typeface="Cutive"/>
                <a:cs typeface="Cutive"/>
                <a:sym typeface="Cutive"/>
              </a:defRPr>
            </a:lvl5pPr>
            <a:lvl6pPr marL="2743200" marR="0" lvl="5" indent="-228600" algn="ctr" rtl="0">
              <a:spcBef>
                <a:spcPts val="0"/>
              </a:spcBef>
              <a:spcAft>
                <a:spcPts val="0"/>
              </a:spcAft>
              <a:buClr>
                <a:srgbClr val="7E8484"/>
              </a:buClr>
              <a:buSzPts val="1600"/>
              <a:buFont typeface="Cutive"/>
              <a:buNone/>
              <a:defRPr sz="1600" b="1" i="0" u="none" strike="noStrike" cap="none">
                <a:solidFill>
                  <a:srgbClr val="7E8484"/>
                </a:solidFill>
                <a:latin typeface="Cutive"/>
                <a:ea typeface="Cutive"/>
                <a:cs typeface="Cutive"/>
                <a:sym typeface="Cutive"/>
              </a:defRPr>
            </a:lvl6pPr>
            <a:lvl7pPr marL="3200400" marR="0" lvl="6" indent="-228600" algn="ctr" rtl="0">
              <a:spcBef>
                <a:spcPts val="0"/>
              </a:spcBef>
              <a:spcAft>
                <a:spcPts val="0"/>
              </a:spcAft>
              <a:buClr>
                <a:srgbClr val="7E8484"/>
              </a:buClr>
              <a:buSzPts val="1600"/>
              <a:buFont typeface="Cutive"/>
              <a:buNone/>
              <a:defRPr sz="1600" b="1" i="0" u="none" strike="noStrike" cap="none">
                <a:solidFill>
                  <a:srgbClr val="7E8484"/>
                </a:solidFill>
                <a:latin typeface="Cutive"/>
                <a:ea typeface="Cutive"/>
                <a:cs typeface="Cutive"/>
                <a:sym typeface="Cutive"/>
              </a:defRPr>
            </a:lvl7pPr>
            <a:lvl8pPr marL="3657600" marR="0" lvl="7" indent="-228600" algn="ctr" rtl="0">
              <a:spcBef>
                <a:spcPts val="0"/>
              </a:spcBef>
              <a:spcAft>
                <a:spcPts val="0"/>
              </a:spcAft>
              <a:buClr>
                <a:srgbClr val="7E8484"/>
              </a:buClr>
              <a:buSzPts val="1600"/>
              <a:buFont typeface="Cutive"/>
              <a:buNone/>
              <a:defRPr sz="1600" b="1" i="0" u="none" strike="noStrike" cap="none">
                <a:solidFill>
                  <a:srgbClr val="7E8484"/>
                </a:solidFill>
                <a:latin typeface="Cutive"/>
                <a:ea typeface="Cutive"/>
                <a:cs typeface="Cutive"/>
                <a:sym typeface="Cutive"/>
              </a:defRPr>
            </a:lvl8pPr>
            <a:lvl9pPr marL="4114800" marR="0" lvl="8" indent="-228600" algn="ctr" rtl="0">
              <a:spcBef>
                <a:spcPts val="0"/>
              </a:spcBef>
              <a:spcAft>
                <a:spcPts val="0"/>
              </a:spcAft>
              <a:buClr>
                <a:srgbClr val="7E8484"/>
              </a:buClr>
              <a:buSzPts val="1600"/>
              <a:buFont typeface="Cutive"/>
              <a:buNone/>
              <a:defRPr sz="1600" b="1" i="0" u="none" strike="noStrike" cap="none">
                <a:solidFill>
                  <a:srgbClr val="7E8484"/>
                </a:solidFill>
                <a:latin typeface="Cutive"/>
                <a:ea typeface="Cutive"/>
                <a:cs typeface="Cutive"/>
                <a:sym typeface="Cutive"/>
              </a:defRPr>
            </a:lvl9pPr>
          </a:lstStyle>
          <a:p>
            <a:endParaRPr/>
          </a:p>
        </p:txBody>
      </p:sp>
      <p:sp>
        <p:nvSpPr>
          <p:cNvPr id="33" name="Google Shape;33;p9"/>
          <p:cNvSpPr txBox="1">
            <a:spLocks noGrp="1"/>
          </p:cNvSpPr>
          <p:nvPr>
            <p:ph type="body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/>
          <a:lstStyle>
            <a:lvl1pPr marL="457200" marR="0" lvl="0" indent="-2286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7E8484"/>
                </a:solidFill>
                <a:latin typeface="Cutive"/>
                <a:ea typeface="Cutive"/>
                <a:cs typeface="Cutive"/>
                <a:sym typeface="Cutive"/>
              </a:defRPr>
            </a:lvl1pPr>
            <a:lvl2pPr marL="914400" marR="0" lvl="1" indent="-2286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7E8484"/>
                </a:solidFill>
                <a:latin typeface="Cutive"/>
                <a:ea typeface="Cutive"/>
                <a:cs typeface="Cutive"/>
                <a:sym typeface="Cutive"/>
              </a:defRPr>
            </a:lvl2pPr>
            <a:lvl3pPr marL="1371600" marR="0" lvl="2" indent="-2286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7E8484"/>
                </a:solidFill>
                <a:latin typeface="Cutive"/>
                <a:ea typeface="Cutive"/>
                <a:cs typeface="Cutive"/>
                <a:sym typeface="Cutive"/>
              </a:defRPr>
            </a:lvl3pPr>
            <a:lvl4pPr marL="1828800" marR="0" lvl="3" indent="-2286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7E8484"/>
                </a:solidFill>
                <a:latin typeface="Cutive"/>
                <a:ea typeface="Cutive"/>
                <a:cs typeface="Cutive"/>
                <a:sym typeface="Cutive"/>
              </a:defRPr>
            </a:lvl4pPr>
            <a:lvl5pPr marL="2286000" marR="0" lvl="4" indent="-2286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7E8484"/>
                </a:solidFill>
                <a:latin typeface="Cutive"/>
                <a:ea typeface="Cutive"/>
                <a:cs typeface="Cutive"/>
                <a:sym typeface="Cutive"/>
              </a:defRPr>
            </a:lvl5pPr>
            <a:lvl6pPr marL="2743200" marR="0" lvl="5" indent="-2286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7E8484"/>
                </a:solidFill>
                <a:latin typeface="Cutive"/>
                <a:ea typeface="Cutive"/>
                <a:cs typeface="Cutive"/>
                <a:sym typeface="Cutive"/>
              </a:defRPr>
            </a:lvl6pPr>
            <a:lvl7pPr marL="3200400" marR="0" lvl="6" indent="-2286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7E8484"/>
                </a:solidFill>
                <a:latin typeface="Cutive"/>
                <a:ea typeface="Cutive"/>
                <a:cs typeface="Cutive"/>
                <a:sym typeface="Cutive"/>
              </a:defRPr>
            </a:lvl7pPr>
            <a:lvl8pPr marL="3657600" marR="0" lvl="7" indent="-2286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7E8484"/>
                </a:solidFill>
                <a:latin typeface="Cutive"/>
                <a:ea typeface="Cutive"/>
                <a:cs typeface="Cutive"/>
                <a:sym typeface="Cutive"/>
              </a:defRPr>
            </a:lvl8pPr>
            <a:lvl9pPr marL="4114800" marR="0" lvl="8" indent="-2286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7E8484"/>
                </a:solidFill>
                <a:latin typeface="Cutive"/>
                <a:ea typeface="Cutive"/>
                <a:cs typeface="Cutive"/>
                <a:sym typeface="Cutive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0"/>
          <p:cNvSpPr txBox="1">
            <a:spLocks noGrp="1"/>
          </p:cNvSpPr>
          <p:nvPr>
            <p:ph type="title"/>
          </p:nvPr>
        </p:nvSpPr>
        <p:spPr>
          <a:xfrm>
            <a:off x="1079500" y="2921000"/>
            <a:ext cx="10845800" cy="241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9pPr>
          </a:lstStyle>
          <a:p>
            <a:endParaRPr/>
          </a:p>
        </p:txBody>
      </p:sp>
      <p:sp>
        <p:nvSpPr>
          <p:cNvPr id="36" name="Google Shape;36;p10"/>
          <p:cNvSpPr txBox="1">
            <a:spLocks noGrp="1"/>
          </p:cNvSpPr>
          <p:nvPr>
            <p:ph type="body" idx="1"/>
          </p:nvPr>
        </p:nvSpPr>
        <p:spPr>
          <a:xfrm>
            <a:off x="1079500" y="5359400"/>
            <a:ext cx="5346700" cy="1379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/>
          <a:lstStyle>
            <a:lvl1pPr marL="457200" marR="0" lvl="0" indent="-2286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7E8484"/>
                </a:solidFill>
                <a:latin typeface="Cutive"/>
                <a:ea typeface="Cutive"/>
                <a:cs typeface="Cutive"/>
                <a:sym typeface="Cutive"/>
              </a:defRPr>
            </a:lvl1pPr>
            <a:lvl2pPr marL="914400" marR="0" lvl="1" indent="-2286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7E8484"/>
                </a:solidFill>
                <a:latin typeface="Cutive"/>
                <a:ea typeface="Cutive"/>
                <a:cs typeface="Cutive"/>
                <a:sym typeface="Cutive"/>
              </a:defRPr>
            </a:lvl2pPr>
            <a:lvl3pPr marL="1371600" marR="0" lvl="2" indent="-2286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7E8484"/>
                </a:solidFill>
                <a:latin typeface="Cutive"/>
                <a:ea typeface="Cutive"/>
                <a:cs typeface="Cutive"/>
                <a:sym typeface="Cutive"/>
              </a:defRPr>
            </a:lvl3pPr>
            <a:lvl4pPr marL="1828800" marR="0" lvl="3" indent="-2286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7E8484"/>
                </a:solidFill>
                <a:latin typeface="Cutive"/>
                <a:ea typeface="Cutive"/>
                <a:cs typeface="Cutive"/>
                <a:sym typeface="Cutive"/>
              </a:defRPr>
            </a:lvl4pPr>
            <a:lvl5pPr marL="2286000" marR="0" lvl="4" indent="-2286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7E8484"/>
                </a:solidFill>
                <a:latin typeface="Cutive"/>
                <a:ea typeface="Cutive"/>
                <a:cs typeface="Cutive"/>
                <a:sym typeface="Cutive"/>
              </a:defRPr>
            </a:lvl5pPr>
            <a:lvl6pPr marL="2743200" marR="0" lvl="5" indent="-2286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7E8484"/>
                </a:solidFill>
                <a:latin typeface="Cutive"/>
                <a:ea typeface="Cutive"/>
                <a:cs typeface="Cutive"/>
                <a:sym typeface="Cutive"/>
              </a:defRPr>
            </a:lvl6pPr>
            <a:lvl7pPr marL="3200400" marR="0" lvl="6" indent="-2286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7E8484"/>
                </a:solidFill>
                <a:latin typeface="Cutive"/>
                <a:ea typeface="Cutive"/>
                <a:cs typeface="Cutive"/>
                <a:sym typeface="Cutive"/>
              </a:defRPr>
            </a:lvl7pPr>
            <a:lvl8pPr marL="3657600" marR="0" lvl="7" indent="-2286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7E8484"/>
                </a:solidFill>
                <a:latin typeface="Cutive"/>
                <a:ea typeface="Cutive"/>
                <a:cs typeface="Cutive"/>
                <a:sym typeface="Cutive"/>
              </a:defRPr>
            </a:lvl8pPr>
            <a:lvl9pPr marL="4114800" marR="0" lvl="8" indent="-2286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7E8484"/>
                </a:solidFill>
                <a:latin typeface="Cutive"/>
                <a:ea typeface="Cutive"/>
                <a:cs typeface="Cutive"/>
                <a:sym typeface="Cutive"/>
              </a:defRPr>
            </a:lvl9pPr>
          </a:lstStyle>
          <a:p>
            <a:endParaRPr/>
          </a:p>
        </p:txBody>
      </p:sp>
      <p:sp>
        <p:nvSpPr>
          <p:cNvPr id="37" name="Google Shape;37;p10"/>
          <p:cNvSpPr txBox="1">
            <a:spLocks noGrp="1"/>
          </p:cNvSpPr>
          <p:nvPr>
            <p:ph type="body" idx="2"/>
          </p:nvPr>
        </p:nvSpPr>
        <p:spPr>
          <a:xfrm>
            <a:off x="6578600" y="5359400"/>
            <a:ext cx="5346700" cy="1379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/>
          <a:lstStyle>
            <a:lvl1pPr marL="457200" marR="0" lvl="0" indent="-2286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7E8484"/>
                </a:solidFill>
                <a:latin typeface="Cutive"/>
                <a:ea typeface="Cutive"/>
                <a:cs typeface="Cutive"/>
                <a:sym typeface="Cutive"/>
              </a:defRPr>
            </a:lvl1pPr>
            <a:lvl2pPr marL="914400" marR="0" lvl="1" indent="-2286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7E8484"/>
                </a:solidFill>
                <a:latin typeface="Cutive"/>
                <a:ea typeface="Cutive"/>
                <a:cs typeface="Cutive"/>
                <a:sym typeface="Cutive"/>
              </a:defRPr>
            </a:lvl2pPr>
            <a:lvl3pPr marL="1371600" marR="0" lvl="2" indent="-2286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7E8484"/>
                </a:solidFill>
                <a:latin typeface="Cutive"/>
                <a:ea typeface="Cutive"/>
                <a:cs typeface="Cutive"/>
                <a:sym typeface="Cutive"/>
              </a:defRPr>
            </a:lvl3pPr>
            <a:lvl4pPr marL="1828800" marR="0" lvl="3" indent="-2286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7E8484"/>
                </a:solidFill>
                <a:latin typeface="Cutive"/>
                <a:ea typeface="Cutive"/>
                <a:cs typeface="Cutive"/>
                <a:sym typeface="Cutive"/>
              </a:defRPr>
            </a:lvl4pPr>
            <a:lvl5pPr marL="2286000" marR="0" lvl="4" indent="-2286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7E8484"/>
                </a:solidFill>
                <a:latin typeface="Cutive"/>
                <a:ea typeface="Cutive"/>
                <a:cs typeface="Cutive"/>
                <a:sym typeface="Cutive"/>
              </a:defRPr>
            </a:lvl5pPr>
            <a:lvl6pPr marL="2743200" marR="0" lvl="5" indent="-2286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7E8484"/>
                </a:solidFill>
                <a:latin typeface="Cutive"/>
                <a:ea typeface="Cutive"/>
                <a:cs typeface="Cutive"/>
                <a:sym typeface="Cutive"/>
              </a:defRPr>
            </a:lvl6pPr>
            <a:lvl7pPr marL="3200400" marR="0" lvl="6" indent="-2286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7E8484"/>
                </a:solidFill>
                <a:latin typeface="Cutive"/>
                <a:ea typeface="Cutive"/>
                <a:cs typeface="Cutive"/>
                <a:sym typeface="Cutive"/>
              </a:defRPr>
            </a:lvl7pPr>
            <a:lvl8pPr marL="3657600" marR="0" lvl="7" indent="-2286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7E8484"/>
                </a:solidFill>
                <a:latin typeface="Cutive"/>
                <a:ea typeface="Cutive"/>
                <a:cs typeface="Cutive"/>
                <a:sym typeface="Cutive"/>
              </a:defRPr>
            </a:lvl8pPr>
            <a:lvl9pPr marL="4114800" marR="0" lvl="8" indent="-2286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7E8484"/>
                </a:solidFill>
                <a:latin typeface="Cutive"/>
                <a:ea typeface="Cutive"/>
                <a:cs typeface="Cutive"/>
                <a:sym typeface="Cutive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079500" y="2921000"/>
            <a:ext cx="10845800" cy="241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079500" y="5359400"/>
            <a:ext cx="10845800" cy="1379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/>
          <a:lstStyle>
            <a:lvl1pPr marL="457200" marR="0" lvl="0" indent="-2286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rgbClr val="7E8484"/>
                </a:solidFill>
                <a:latin typeface="Cutive"/>
                <a:ea typeface="Cutive"/>
                <a:cs typeface="Cutive"/>
                <a:sym typeface="Cutive"/>
              </a:defRPr>
            </a:lvl1pPr>
            <a:lvl2pPr marL="914400" marR="0" lvl="1" indent="-2286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rgbClr val="7E8484"/>
                </a:solidFill>
                <a:latin typeface="Cutive"/>
                <a:ea typeface="Cutive"/>
                <a:cs typeface="Cutive"/>
                <a:sym typeface="Cutive"/>
              </a:defRPr>
            </a:lvl2pPr>
            <a:lvl3pPr marL="1371600" marR="0" lvl="2" indent="-2286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rgbClr val="7E8484"/>
                </a:solidFill>
                <a:latin typeface="Cutive"/>
                <a:ea typeface="Cutive"/>
                <a:cs typeface="Cutive"/>
                <a:sym typeface="Cutive"/>
              </a:defRPr>
            </a:lvl3pPr>
            <a:lvl4pPr marL="1828800" marR="0" lvl="3" indent="-2286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rgbClr val="7E8484"/>
                </a:solidFill>
                <a:latin typeface="Cutive"/>
                <a:ea typeface="Cutive"/>
                <a:cs typeface="Cutive"/>
                <a:sym typeface="Cutive"/>
              </a:defRPr>
            </a:lvl4pPr>
            <a:lvl5pPr marL="2286000" marR="0" lvl="4" indent="-2286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rgbClr val="7E8484"/>
                </a:solidFill>
                <a:latin typeface="Cutive"/>
                <a:ea typeface="Cutive"/>
                <a:cs typeface="Cutive"/>
                <a:sym typeface="Cutive"/>
              </a:defRPr>
            </a:lvl5pPr>
            <a:lvl6pPr marL="2743200" marR="0" lvl="5" indent="-2286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rgbClr val="7E8484"/>
                </a:solidFill>
                <a:latin typeface="Cutive"/>
                <a:ea typeface="Cutive"/>
                <a:cs typeface="Cutive"/>
                <a:sym typeface="Cutive"/>
              </a:defRPr>
            </a:lvl6pPr>
            <a:lvl7pPr marL="3200400" marR="0" lvl="6" indent="-2286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rgbClr val="7E8484"/>
                </a:solidFill>
                <a:latin typeface="Cutive"/>
                <a:ea typeface="Cutive"/>
                <a:cs typeface="Cutive"/>
                <a:sym typeface="Cutive"/>
              </a:defRPr>
            </a:lvl7pPr>
            <a:lvl8pPr marL="3657600" marR="0" lvl="7" indent="-2286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rgbClr val="7E8484"/>
                </a:solidFill>
                <a:latin typeface="Cutive"/>
                <a:ea typeface="Cutive"/>
                <a:cs typeface="Cutive"/>
                <a:sym typeface="Cutive"/>
              </a:defRPr>
            </a:lvl8pPr>
            <a:lvl9pPr marL="4114800" marR="0" lvl="8" indent="-2286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rgbClr val="7E8484"/>
                </a:solidFill>
                <a:latin typeface="Cutive"/>
                <a:ea typeface="Cutive"/>
                <a:cs typeface="Cutive"/>
                <a:sym typeface="Cutive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3"/>
          <p:cNvSpPr txBox="1">
            <a:spLocks noGrp="1"/>
          </p:cNvSpPr>
          <p:nvPr>
            <p:ph type="title"/>
          </p:nvPr>
        </p:nvSpPr>
        <p:spPr>
          <a:xfrm>
            <a:off x="1079500" y="152400"/>
            <a:ext cx="10845800" cy="209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7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7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7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7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7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7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7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7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7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9pPr>
          </a:lstStyle>
          <a:p>
            <a:endParaRPr/>
          </a:p>
        </p:txBody>
      </p:sp>
      <p:sp>
        <p:nvSpPr>
          <p:cNvPr id="46" name="Google Shape;46;p13"/>
          <p:cNvSpPr txBox="1">
            <a:spLocks noGrp="1"/>
          </p:cNvSpPr>
          <p:nvPr>
            <p:ph type="body" idx="1"/>
          </p:nvPr>
        </p:nvSpPr>
        <p:spPr>
          <a:xfrm>
            <a:off x="1079500" y="2527300"/>
            <a:ext cx="10845800" cy="610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/>
          <a:lstStyle>
            <a:lvl1pPr marL="457200" marR="0" lvl="0" indent="-548640" algn="l" rtl="0"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5040"/>
              <a:buFont typeface="Cutive"/>
              <a:buChar char="•"/>
              <a:defRPr sz="42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1pPr>
            <a:lvl2pPr marL="914400" marR="0" lvl="1" indent="-548640" algn="l" rtl="0"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5040"/>
              <a:buFont typeface="Cutive"/>
              <a:buChar char="•"/>
              <a:defRPr sz="42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2pPr>
            <a:lvl3pPr marL="1371600" marR="0" lvl="2" indent="-548639" algn="l" rtl="0"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5040"/>
              <a:buFont typeface="Cutive"/>
              <a:buChar char="•"/>
              <a:defRPr sz="42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3pPr>
            <a:lvl4pPr marL="1828800" marR="0" lvl="3" indent="-548639" algn="l" rtl="0"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5040"/>
              <a:buFont typeface="Cutive"/>
              <a:buChar char="•"/>
              <a:defRPr sz="42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4pPr>
            <a:lvl5pPr marL="2286000" marR="0" lvl="4" indent="-548639" algn="l" rtl="0"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5040"/>
              <a:buFont typeface="Cutive"/>
              <a:buChar char="•"/>
              <a:defRPr sz="42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5pPr>
            <a:lvl6pPr marL="2743200" marR="0" lvl="5" indent="-548639" algn="l" rtl="0"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5040"/>
              <a:buFont typeface="Cutive"/>
              <a:buChar char="•"/>
              <a:defRPr sz="42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6pPr>
            <a:lvl7pPr marL="3200400" marR="0" lvl="6" indent="-548639" algn="l" rtl="0"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5040"/>
              <a:buFont typeface="Cutive"/>
              <a:buChar char="•"/>
              <a:defRPr sz="42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7pPr>
            <a:lvl8pPr marL="3657600" marR="0" lvl="7" indent="-548639" algn="l" rtl="0"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5040"/>
              <a:buFont typeface="Cutive"/>
              <a:buChar char="•"/>
              <a:defRPr sz="42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8pPr>
            <a:lvl9pPr marL="4114800" marR="0" lvl="8" indent="-548640" algn="l" rtl="0"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5040"/>
              <a:buFont typeface="Cutive"/>
              <a:buChar char="•"/>
              <a:defRPr sz="42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5"/>
          <p:cNvSpPr txBox="1">
            <a:spLocks noGrp="1"/>
          </p:cNvSpPr>
          <p:nvPr>
            <p:ph type="title"/>
          </p:nvPr>
        </p:nvSpPr>
        <p:spPr>
          <a:xfrm>
            <a:off x="1079500" y="2921000"/>
            <a:ext cx="10845800" cy="241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Cutive"/>
              <a:buNone/>
            </a:pPr>
            <a:r>
              <a:rPr lang="en-US" sz="8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rPr>
              <a:t>CIVIL LAW</a:t>
            </a:r>
            <a:endParaRPr/>
          </a:p>
        </p:txBody>
      </p:sp>
      <p:sp>
        <p:nvSpPr>
          <p:cNvPr id="88" name="Google Shape;88;p25"/>
          <p:cNvSpPr txBox="1">
            <a:spLocks noGrp="1"/>
          </p:cNvSpPr>
          <p:nvPr>
            <p:ph type="body" idx="1"/>
          </p:nvPr>
        </p:nvSpPr>
        <p:spPr>
          <a:xfrm>
            <a:off x="1079500" y="5359400"/>
            <a:ext cx="10845800" cy="1379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200" b="0" i="0" u="none" strike="noStrike" cap="none">
              <a:solidFill>
                <a:srgbClr val="7E8484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34"/>
          <p:cNvSpPr txBox="1">
            <a:spLocks noGrp="1"/>
          </p:cNvSpPr>
          <p:nvPr>
            <p:ph type="title"/>
          </p:nvPr>
        </p:nvSpPr>
        <p:spPr>
          <a:xfrm>
            <a:off x="1079500" y="152400"/>
            <a:ext cx="10845800" cy="209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utive"/>
              <a:buNone/>
            </a:pPr>
            <a:r>
              <a:rPr lang="en-US" sz="7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rPr>
              <a:t>Torts</a:t>
            </a:r>
            <a:endParaRPr/>
          </a:p>
        </p:txBody>
      </p:sp>
      <p:sp>
        <p:nvSpPr>
          <p:cNvPr id="149" name="Google Shape;149;p34"/>
          <p:cNvSpPr txBox="1">
            <a:spLocks noGrp="1"/>
          </p:cNvSpPr>
          <p:nvPr>
            <p:ph type="body" idx="1"/>
          </p:nvPr>
        </p:nvSpPr>
        <p:spPr>
          <a:xfrm>
            <a:off x="1079500" y="2527300"/>
            <a:ext cx="10845800" cy="610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/>
          <a:p>
            <a:pPr marL="903287" marR="0" lvl="0" indent="-56038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40"/>
              <a:buFont typeface="Cutive"/>
              <a:buChar char="•"/>
            </a:pPr>
            <a:r>
              <a:rPr lang="en-US" sz="42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rPr>
              <a:t>Two Types:</a:t>
            </a:r>
            <a:endParaRPr/>
          </a:p>
          <a:p>
            <a:pPr marL="1428750" marR="0" lvl="1" indent="-561975" algn="l" rtl="0">
              <a:lnSpc>
                <a:spcPct val="80000"/>
              </a:lnSpc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5040"/>
              <a:buFont typeface="Cutive"/>
              <a:buChar char="•"/>
            </a:pPr>
            <a:r>
              <a:rPr lang="en-US" sz="42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rPr>
              <a:t>Unintentional Torts - injuries caused by accident or an action not intended to cause harm (negligence)</a:t>
            </a:r>
            <a:endParaRPr/>
          </a:p>
          <a:p>
            <a:pPr marL="1428750" marR="0" lvl="1" indent="-561975" algn="l" rtl="0">
              <a:lnSpc>
                <a:spcPct val="80000"/>
              </a:lnSpc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5040"/>
              <a:buFont typeface="Cutive"/>
              <a:buChar char="•"/>
            </a:pPr>
            <a:r>
              <a:rPr lang="en-US" sz="42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rPr>
              <a:t>Intentional Torts - actions intended to cause injury with others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35"/>
          <p:cNvSpPr txBox="1">
            <a:spLocks noGrp="1"/>
          </p:cNvSpPr>
          <p:nvPr>
            <p:ph type="title"/>
          </p:nvPr>
        </p:nvSpPr>
        <p:spPr>
          <a:xfrm>
            <a:off x="1079500" y="152400"/>
            <a:ext cx="10845800" cy="209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utive"/>
              <a:buNone/>
            </a:pPr>
            <a:r>
              <a:rPr lang="en-US" sz="7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rPr>
              <a:t>Intentional Torts </a:t>
            </a:r>
            <a:br>
              <a:rPr lang="en-US" sz="7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rPr>
            </a:br>
            <a:r>
              <a:rPr lang="en-US" sz="7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rPr>
              <a:t>(pp. 441-466)</a:t>
            </a:r>
            <a:endParaRPr/>
          </a:p>
        </p:txBody>
      </p:sp>
      <p:sp>
        <p:nvSpPr>
          <p:cNvPr id="155" name="Google Shape;155;p35"/>
          <p:cNvSpPr txBox="1">
            <a:spLocks noGrp="1"/>
          </p:cNvSpPr>
          <p:nvPr>
            <p:ph type="body" idx="1"/>
          </p:nvPr>
        </p:nvSpPr>
        <p:spPr>
          <a:xfrm>
            <a:off x="1079500" y="2527300"/>
            <a:ext cx="10845800" cy="610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/>
          <a:p>
            <a:pPr marL="903287" marR="0" lvl="0" indent="-5603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40"/>
              <a:buFont typeface="Cutive"/>
              <a:buChar char="•"/>
            </a:pPr>
            <a:r>
              <a:rPr lang="en-US" sz="42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rPr>
              <a:t>Assault</a:t>
            </a:r>
            <a:endParaRPr/>
          </a:p>
          <a:p>
            <a:pPr marL="903287" marR="0" lvl="0" indent="-560387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040"/>
              <a:buFont typeface="Cutive"/>
              <a:buChar char="•"/>
            </a:pPr>
            <a:r>
              <a:rPr lang="en-US" sz="42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rPr>
              <a:t>Battery</a:t>
            </a:r>
            <a:endParaRPr/>
          </a:p>
          <a:p>
            <a:pPr marL="903287" marR="0" lvl="0" indent="-560387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040"/>
              <a:buFont typeface="Cutive"/>
              <a:buChar char="•"/>
            </a:pPr>
            <a:r>
              <a:rPr lang="en-US" sz="42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rPr>
              <a:t>False Imprisonment</a:t>
            </a:r>
            <a:endParaRPr/>
          </a:p>
          <a:p>
            <a:pPr marL="903287" marR="0" lvl="0" indent="-560387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040"/>
              <a:buFont typeface="Cutive"/>
              <a:buChar char="•"/>
            </a:pPr>
            <a:r>
              <a:rPr lang="en-US" sz="42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rPr>
              <a:t>Malicious Prosecution</a:t>
            </a:r>
            <a:endParaRPr/>
          </a:p>
          <a:p>
            <a:pPr marL="903287" marR="0" lvl="0" indent="-560387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040"/>
              <a:buFont typeface="Cutive"/>
              <a:buChar char="•"/>
            </a:pPr>
            <a:r>
              <a:rPr lang="en-US" sz="42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rPr>
              <a:t>Intentional Infliction of Nervous Shock</a:t>
            </a:r>
            <a:endParaRPr/>
          </a:p>
          <a:p>
            <a:pPr marL="903287" marR="0" lvl="0" indent="-560387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040"/>
              <a:buFont typeface="Cutive"/>
              <a:buChar char="•"/>
            </a:pPr>
            <a:r>
              <a:rPr lang="en-US" sz="42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rPr>
              <a:t>Invasion of Privacy</a:t>
            </a:r>
            <a:endParaRPr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"/>
                                        <p:tgtEl>
                                          <p:spTgt spid="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"/>
                                        <p:tgtEl>
                                          <p:spTgt spid="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"/>
                                        <p:tgtEl>
                                          <p:spTgt spid="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"/>
                                        <p:tgtEl>
                                          <p:spTgt spid="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"/>
                                        <p:tgtEl>
                                          <p:spTgt spid="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36"/>
          <p:cNvSpPr txBox="1">
            <a:spLocks noGrp="1"/>
          </p:cNvSpPr>
          <p:nvPr>
            <p:ph type="title"/>
          </p:nvPr>
        </p:nvSpPr>
        <p:spPr>
          <a:xfrm>
            <a:off x="1079500" y="152400"/>
            <a:ext cx="10845800" cy="209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utive"/>
              <a:buNone/>
            </a:pPr>
            <a:r>
              <a:rPr lang="en-US" sz="7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rPr>
              <a:t>Intentional Torts</a:t>
            </a:r>
            <a:endParaRPr/>
          </a:p>
        </p:txBody>
      </p:sp>
      <p:sp>
        <p:nvSpPr>
          <p:cNvPr id="161" name="Google Shape;161;p36"/>
          <p:cNvSpPr txBox="1">
            <a:spLocks noGrp="1"/>
          </p:cNvSpPr>
          <p:nvPr>
            <p:ph type="body" idx="1"/>
          </p:nvPr>
        </p:nvSpPr>
        <p:spPr>
          <a:xfrm>
            <a:off x="1079500" y="2527300"/>
            <a:ext cx="10845800" cy="610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/>
          <a:p>
            <a:pPr marL="903287" marR="0" lvl="0" indent="-56038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50"/>
              <a:buFont typeface="Cutive"/>
              <a:buChar char="•"/>
            </a:pPr>
            <a:r>
              <a:rPr lang="en-US" sz="42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rPr>
              <a:t>Trespass to Land</a:t>
            </a:r>
            <a:endParaRPr/>
          </a:p>
          <a:p>
            <a:pPr marL="903287" marR="0" lvl="0" indent="-560387" algn="l" rtl="0">
              <a:lnSpc>
                <a:spcPct val="80000"/>
              </a:lnSpc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5250"/>
              <a:buFont typeface="Cutive"/>
              <a:buChar char="•"/>
            </a:pPr>
            <a:r>
              <a:rPr lang="en-US" sz="42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rPr>
              <a:t>Nuisance</a:t>
            </a:r>
            <a:endParaRPr/>
          </a:p>
          <a:p>
            <a:pPr marL="903287" marR="0" lvl="0" indent="-560387" algn="l" rtl="0">
              <a:lnSpc>
                <a:spcPct val="80000"/>
              </a:lnSpc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5250"/>
              <a:buFont typeface="Cutive"/>
              <a:buChar char="•"/>
            </a:pPr>
            <a:r>
              <a:rPr lang="en-US" sz="42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rPr>
              <a:t>Trespass to Chattels</a:t>
            </a:r>
            <a:endParaRPr/>
          </a:p>
          <a:p>
            <a:pPr marL="1936750" marR="0" lvl="2" indent="-561975" algn="l" rtl="0">
              <a:lnSpc>
                <a:spcPct val="80000"/>
              </a:lnSpc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5250"/>
              <a:buFont typeface="Cutive"/>
              <a:buChar char="•"/>
            </a:pPr>
            <a:r>
              <a:rPr lang="en-US" sz="42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rPr>
              <a:t>Conversion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37"/>
          <p:cNvSpPr txBox="1">
            <a:spLocks noGrp="1"/>
          </p:cNvSpPr>
          <p:nvPr>
            <p:ph type="title"/>
          </p:nvPr>
        </p:nvSpPr>
        <p:spPr>
          <a:xfrm>
            <a:off x="1079500" y="152400"/>
            <a:ext cx="10845800" cy="209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utive"/>
              <a:buNone/>
            </a:pPr>
            <a:r>
              <a:rPr lang="en-US" sz="7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rPr>
              <a:t>Defamation of Character</a:t>
            </a:r>
            <a:endParaRPr/>
          </a:p>
        </p:txBody>
      </p:sp>
      <p:sp>
        <p:nvSpPr>
          <p:cNvPr id="167" name="Google Shape;167;p37"/>
          <p:cNvSpPr txBox="1">
            <a:spLocks noGrp="1"/>
          </p:cNvSpPr>
          <p:nvPr>
            <p:ph type="body" idx="1"/>
          </p:nvPr>
        </p:nvSpPr>
        <p:spPr>
          <a:xfrm>
            <a:off x="1079500" y="2527300"/>
            <a:ext cx="10845800" cy="610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/>
          <a:p>
            <a:pPr marL="903287" marR="0" lvl="0" indent="-5603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40"/>
              <a:buFont typeface="Cutive"/>
              <a:buChar char="•"/>
            </a:pPr>
            <a:r>
              <a:rPr lang="en-US" sz="42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rPr>
              <a:t>Inuring a person’s reputation or good name</a:t>
            </a:r>
            <a:endParaRPr/>
          </a:p>
          <a:p>
            <a:pPr marL="903287" marR="0" lvl="0" indent="-560387" algn="l" rtl="0">
              <a:lnSpc>
                <a:spcPct val="100000"/>
              </a:lnSpc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5040"/>
              <a:buFont typeface="Cutive"/>
              <a:buChar char="•"/>
            </a:pPr>
            <a:r>
              <a:rPr lang="en-US" sz="42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rPr>
              <a:t>Slander - verbal</a:t>
            </a:r>
            <a:endParaRPr/>
          </a:p>
          <a:p>
            <a:pPr marL="903287" marR="0" lvl="0" indent="-560387" algn="l" rtl="0">
              <a:lnSpc>
                <a:spcPct val="100000"/>
              </a:lnSpc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5040"/>
              <a:buFont typeface="Cutive"/>
              <a:buChar char="•"/>
            </a:pPr>
            <a:r>
              <a:rPr lang="en-US" sz="42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rPr>
              <a:t>Libel - Written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1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1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38"/>
          <p:cNvSpPr txBox="1">
            <a:spLocks noGrp="1"/>
          </p:cNvSpPr>
          <p:nvPr>
            <p:ph type="title"/>
          </p:nvPr>
        </p:nvSpPr>
        <p:spPr>
          <a:xfrm>
            <a:off x="1079500" y="152400"/>
            <a:ext cx="10845900" cy="2095500"/>
          </a:xfrm>
          <a:prstGeom prst="rect">
            <a:avLst/>
          </a:prstGeom>
        </p:spPr>
        <p:txBody>
          <a:bodyPr spcFirstLastPara="1" wrap="square" lIns="50800" tIns="50800" rIns="50800" bIns="508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Alternative Dispute Resolution</a:t>
            </a:r>
            <a:endParaRPr/>
          </a:p>
        </p:txBody>
      </p:sp>
      <p:sp>
        <p:nvSpPr>
          <p:cNvPr id="173" name="Google Shape;173;p38"/>
          <p:cNvSpPr txBox="1">
            <a:spLocks noGrp="1"/>
          </p:cNvSpPr>
          <p:nvPr>
            <p:ph type="body" idx="1"/>
          </p:nvPr>
        </p:nvSpPr>
        <p:spPr>
          <a:xfrm>
            <a:off x="1079500" y="2527300"/>
            <a:ext cx="10845900" cy="6108600"/>
          </a:xfrm>
          <a:prstGeom prst="rect">
            <a:avLst/>
          </a:prstGeom>
        </p:spPr>
        <p:txBody>
          <a:bodyPr spcFirstLastPara="1" wrap="square" lIns="50800" tIns="50800" rIns="50800" bIns="50800" anchor="ctr" anchorCtr="0">
            <a:noAutofit/>
          </a:bodyPr>
          <a:lstStyle/>
          <a:p>
            <a:pPr marL="45720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Char char="●"/>
            </a:pPr>
            <a:r>
              <a:rPr lang="en-US" sz="3000" u="sng">
                <a:solidFill>
                  <a:srgbClr val="FFFFFF"/>
                </a:solidFill>
              </a:rPr>
              <a:t>Settling out of Court:</a:t>
            </a:r>
            <a:endParaRPr sz="3000" u="sng">
              <a:solidFill>
                <a:srgbClr val="FFFFFF"/>
              </a:solidFill>
            </a:endParaRPr>
          </a:p>
          <a:p>
            <a:pPr marL="45720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Char char="●"/>
            </a:pPr>
            <a:r>
              <a:rPr lang="en-US" sz="3000" u="sng">
                <a:solidFill>
                  <a:srgbClr val="FFFFFF"/>
                </a:solidFill>
              </a:rPr>
              <a:t>Negotiation</a:t>
            </a:r>
            <a:r>
              <a:rPr lang="en-US" sz="3000">
                <a:solidFill>
                  <a:srgbClr val="FFFFFF"/>
                </a:solidFill>
              </a:rPr>
              <a:t>: between the 2 parties, no third party is required</a:t>
            </a:r>
            <a:endParaRPr sz="3000">
              <a:solidFill>
                <a:srgbClr val="FFFFFF"/>
              </a:solidFill>
            </a:endParaRPr>
          </a:p>
          <a:p>
            <a:pPr marL="45720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Char char="●"/>
            </a:pPr>
            <a:r>
              <a:rPr lang="en-US" sz="3000" u="sng">
                <a:solidFill>
                  <a:srgbClr val="FFFFFF"/>
                </a:solidFill>
              </a:rPr>
              <a:t>Mediation</a:t>
            </a:r>
            <a:r>
              <a:rPr lang="en-US" sz="3000">
                <a:solidFill>
                  <a:srgbClr val="FFFFFF"/>
                </a:solidFill>
              </a:rPr>
              <a:t>: a third party is there to bring the opposing parties to an agreement. This isnt always voluntary. This is often quicker, cheaper and more private than the courts.</a:t>
            </a:r>
            <a:endParaRPr sz="3000">
              <a:solidFill>
                <a:srgbClr val="FFFFFF"/>
              </a:solidFill>
            </a:endParaRPr>
          </a:p>
          <a:p>
            <a:pPr marL="45720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Char char="●"/>
            </a:pPr>
            <a:r>
              <a:rPr lang="en-US" sz="3000" u="sng">
                <a:solidFill>
                  <a:srgbClr val="FFFFFF"/>
                </a:solidFill>
              </a:rPr>
              <a:t>Arbitration</a:t>
            </a:r>
            <a:r>
              <a:rPr lang="en-US" sz="3000">
                <a:solidFill>
                  <a:srgbClr val="FFFFFF"/>
                </a:solidFill>
              </a:rPr>
              <a:t>: a neutral third party hears both sides of the dispute and makes a binding decision. Usually is quicker and cheaper than court and is a compromise rather than a win-lose as in court.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6"/>
          <p:cNvSpPr txBox="1">
            <a:spLocks noGrp="1"/>
          </p:cNvSpPr>
          <p:nvPr>
            <p:ph type="title"/>
          </p:nvPr>
        </p:nvSpPr>
        <p:spPr>
          <a:xfrm>
            <a:off x="1079500" y="152400"/>
            <a:ext cx="10845800" cy="209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utive"/>
              <a:buNone/>
            </a:pPr>
            <a:r>
              <a:rPr lang="en-US" sz="7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rPr>
              <a:t>Why Sue?</a:t>
            </a:r>
            <a:endParaRPr/>
          </a:p>
        </p:txBody>
      </p:sp>
      <p:sp>
        <p:nvSpPr>
          <p:cNvPr id="94" name="Google Shape;94;p26"/>
          <p:cNvSpPr txBox="1">
            <a:spLocks noGrp="1"/>
          </p:cNvSpPr>
          <p:nvPr>
            <p:ph type="body" idx="1"/>
          </p:nvPr>
        </p:nvSpPr>
        <p:spPr>
          <a:xfrm>
            <a:off x="1079500" y="2527300"/>
            <a:ext cx="10845800" cy="610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/>
          <a:p>
            <a:pPr marL="1428750" marR="0" lvl="1" indent="-5619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40"/>
              <a:buFont typeface="Cutive"/>
              <a:buChar char="•"/>
            </a:pPr>
            <a:r>
              <a:rPr lang="en-US" sz="42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rPr>
              <a:t>Money (Damages)</a:t>
            </a:r>
            <a:endParaRPr/>
          </a:p>
          <a:p>
            <a:pPr marL="1428750" marR="0" lvl="1" indent="-561975" algn="l" rtl="0">
              <a:lnSpc>
                <a:spcPct val="100000"/>
              </a:lnSpc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5040"/>
              <a:buFont typeface="Cutive"/>
              <a:buChar char="•"/>
            </a:pPr>
            <a:r>
              <a:rPr lang="en-US" sz="42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rPr>
              <a:t>Justice</a:t>
            </a:r>
            <a:endParaRPr/>
          </a:p>
          <a:p>
            <a:pPr marL="1428750" marR="0" lvl="1" indent="-561975" algn="l" rtl="0">
              <a:lnSpc>
                <a:spcPct val="100000"/>
              </a:lnSpc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5040"/>
              <a:buFont typeface="Cutive"/>
              <a:buChar char="•"/>
            </a:pPr>
            <a:r>
              <a:rPr lang="en-US" sz="42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rPr>
              <a:t>Injunction (Court Order)</a:t>
            </a:r>
            <a:endParaRPr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"/>
                                        <p:tgtEl>
                                          <p:spTgt spid="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"/>
                                        <p:tgtEl>
                                          <p:spTgt spid="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7"/>
          <p:cNvSpPr txBox="1">
            <a:spLocks noGrp="1"/>
          </p:cNvSpPr>
          <p:nvPr>
            <p:ph type="title"/>
          </p:nvPr>
        </p:nvSpPr>
        <p:spPr>
          <a:xfrm>
            <a:off x="1128712" y="161925"/>
            <a:ext cx="10745787" cy="207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utive"/>
              <a:buNone/>
            </a:pPr>
            <a:r>
              <a:rPr lang="en-US" sz="7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rPr>
              <a:t>Who are the parties?</a:t>
            </a:r>
            <a:endParaRPr/>
          </a:p>
        </p:txBody>
      </p:sp>
      <p:sp>
        <p:nvSpPr>
          <p:cNvPr id="100" name="Google Shape;100;p27"/>
          <p:cNvSpPr txBox="1">
            <a:spLocks noGrp="1"/>
          </p:cNvSpPr>
          <p:nvPr>
            <p:ph type="body" idx="1"/>
          </p:nvPr>
        </p:nvSpPr>
        <p:spPr>
          <a:xfrm>
            <a:off x="1057275" y="2514600"/>
            <a:ext cx="10888662" cy="6132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/>
          <a:p>
            <a:pPr marL="903287" marR="0" lvl="0" indent="-5603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40"/>
              <a:buFont typeface="Cutive"/>
              <a:buChar char="•"/>
            </a:pPr>
            <a:r>
              <a:rPr lang="en-US" sz="42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rPr>
              <a:t>Litigants</a:t>
            </a:r>
            <a:endParaRPr/>
          </a:p>
          <a:p>
            <a:pPr marL="903287" marR="0" lvl="0" indent="-560387" algn="l" rtl="0">
              <a:lnSpc>
                <a:spcPct val="100000"/>
              </a:lnSpc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5040"/>
              <a:buFont typeface="Cutive"/>
              <a:buChar char="•"/>
            </a:pPr>
            <a:r>
              <a:rPr lang="en-US" sz="42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rPr>
              <a:t>Plaintiff (Person suing)</a:t>
            </a:r>
            <a:endParaRPr/>
          </a:p>
          <a:p>
            <a:pPr marL="903287" marR="0" lvl="0" indent="-560387" algn="l" rtl="0">
              <a:lnSpc>
                <a:spcPct val="100000"/>
              </a:lnSpc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5040"/>
              <a:buFont typeface="Cutive"/>
              <a:buChar char="•"/>
            </a:pPr>
            <a:r>
              <a:rPr lang="en-US" sz="42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rPr>
              <a:t>Defendant (People being sued)</a:t>
            </a:r>
            <a:endParaRPr/>
          </a:p>
          <a:p>
            <a:pPr marL="903287" marR="0" lvl="0" indent="-560387" algn="l" rtl="0">
              <a:lnSpc>
                <a:spcPct val="100000"/>
              </a:lnSpc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5040"/>
              <a:buFont typeface="Cutive"/>
              <a:buChar char="•"/>
            </a:pPr>
            <a:r>
              <a:rPr lang="en-US" sz="42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rPr>
              <a:t>Third Parties (People being sued by the defendant)</a:t>
            </a:r>
            <a:endParaRPr/>
          </a:p>
        </p:txBody>
      </p:sp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8"/>
          <p:cNvSpPr txBox="1">
            <a:spLocks noGrp="1"/>
          </p:cNvSpPr>
          <p:nvPr>
            <p:ph type="title"/>
          </p:nvPr>
        </p:nvSpPr>
        <p:spPr>
          <a:xfrm>
            <a:off x="1058862" y="147637"/>
            <a:ext cx="10885487" cy="2103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utive"/>
              <a:buNone/>
            </a:pPr>
            <a:r>
              <a:rPr lang="en-US" sz="7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rPr>
              <a:t>How do you sue?</a:t>
            </a:r>
            <a:endParaRPr/>
          </a:p>
        </p:txBody>
      </p:sp>
      <p:sp>
        <p:nvSpPr>
          <p:cNvPr id="106" name="Google Shape;106;p28"/>
          <p:cNvSpPr txBox="1">
            <a:spLocks noGrp="1"/>
          </p:cNvSpPr>
          <p:nvPr>
            <p:ph type="body" idx="1"/>
          </p:nvPr>
        </p:nvSpPr>
        <p:spPr>
          <a:xfrm>
            <a:off x="1079500" y="2527300"/>
            <a:ext cx="10845800" cy="610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/>
          <a:p>
            <a:pPr marL="903287" marR="0" lvl="0" indent="-5603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40"/>
              <a:buFont typeface="Cutive"/>
              <a:buChar char="•"/>
            </a:pPr>
            <a:r>
              <a:rPr lang="en-US" sz="42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rPr>
              <a:t>Writ of Summons</a:t>
            </a:r>
            <a:endParaRPr/>
          </a:p>
          <a:p>
            <a:pPr marL="903287" marR="0" lvl="0" indent="-560387" algn="l" rtl="0">
              <a:lnSpc>
                <a:spcPct val="100000"/>
              </a:lnSpc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5040"/>
              <a:buFont typeface="Cutive"/>
              <a:buChar char="•"/>
            </a:pPr>
            <a:r>
              <a:rPr lang="en-US" sz="42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rPr>
              <a:t>Statement of Claim with remedy (relief sought by plaintiff)</a:t>
            </a:r>
            <a:endParaRPr/>
          </a:p>
          <a:p>
            <a:pPr marL="903287" marR="0" lvl="0" indent="-560387" algn="l" rtl="0">
              <a:lnSpc>
                <a:spcPct val="100000"/>
              </a:lnSpc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5040"/>
              <a:buFont typeface="Cutive"/>
              <a:buChar char="•"/>
            </a:pPr>
            <a:r>
              <a:rPr lang="en-US" sz="42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rPr>
              <a:t>Served on Defendant</a:t>
            </a:r>
            <a:endParaRPr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9"/>
          <p:cNvSpPr txBox="1">
            <a:spLocks noGrp="1"/>
          </p:cNvSpPr>
          <p:nvPr>
            <p:ph type="title"/>
          </p:nvPr>
        </p:nvSpPr>
        <p:spPr>
          <a:xfrm>
            <a:off x="1079500" y="152400"/>
            <a:ext cx="10845900" cy="2095500"/>
          </a:xfrm>
          <a:prstGeom prst="rect">
            <a:avLst/>
          </a:prstGeom>
        </p:spPr>
        <p:txBody>
          <a:bodyPr spcFirstLastPara="1" wrap="square" lIns="50800" tIns="50800" rIns="50800" bIns="508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Balance of Probabilities</a:t>
            </a:r>
            <a:endParaRPr/>
          </a:p>
        </p:txBody>
      </p:sp>
      <p:sp>
        <p:nvSpPr>
          <p:cNvPr id="112" name="Google Shape;112;p29"/>
          <p:cNvSpPr txBox="1">
            <a:spLocks noGrp="1"/>
          </p:cNvSpPr>
          <p:nvPr>
            <p:ph type="body" idx="1"/>
          </p:nvPr>
        </p:nvSpPr>
        <p:spPr>
          <a:xfrm>
            <a:off x="1079500" y="2527300"/>
            <a:ext cx="10845900" cy="6108600"/>
          </a:xfrm>
          <a:prstGeom prst="rect">
            <a:avLst/>
          </a:prstGeom>
        </p:spPr>
        <p:txBody>
          <a:bodyPr spcFirstLastPara="1" wrap="square" lIns="50800" tIns="50800" rIns="50800" bIns="50800" anchor="ctr" anchorCtr="0">
            <a:noAutofit/>
          </a:bodyPr>
          <a:lstStyle/>
          <a:p>
            <a:pPr marL="457200" lvl="0" indent="-548640" algn="l" rtl="0">
              <a:spcBef>
                <a:spcPts val="3200"/>
              </a:spcBef>
              <a:spcAft>
                <a:spcPts val="0"/>
              </a:spcAft>
              <a:buSzPts val="5040"/>
              <a:buChar char="•"/>
            </a:pPr>
            <a:r>
              <a:rPr lang="en-US"/>
              <a:t>The weighing of evidence to decide whether the plaintiff’s or the defendant’s version of events is more convincing or likely to be correct.</a:t>
            </a:r>
            <a:endParaRPr/>
          </a:p>
          <a:p>
            <a:pPr marL="457200" lvl="0" indent="-548640" algn="l" rtl="0">
              <a:spcBef>
                <a:spcPts val="0"/>
              </a:spcBef>
              <a:spcAft>
                <a:spcPts val="0"/>
              </a:spcAft>
              <a:buSzPts val="5040"/>
              <a:buChar char="•"/>
            </a:pPr>
            <a:r>
              <a:rPr lang="en-US"/>
              <a:t>different from criminal law where the state must convince the judge beyond a reasonable doubt.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30"/>
          <p:cNvSpPr txBox="1">
            <a:spLocks noGrp="1"/>
          </p:cNvSpPr>
          <p:nvPr>
            <p:ph type="title"/>
          </p:nvPr>
        </p:nvSpPr>
        <p:spPr>
          <a:xfrm>
            <a:off x="1079500" y="152400"/>
            <a:ext cx="10845800" cy="209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utive"/>
              <a:buNone/>
            </a:pPr>
            <a:r>
              <a:rPr lang="en-US" sz="7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rPr>
              <a:t>How do you defend?</a:t>
            </a:r>
            <a:endParaRPr/>
          </a:p>
        </p:txBody>
      </p:sp>
      <p:sp>
        <p:nvSpPr>
          <p:cNvPr id="118" name="Google Shape;118;p30"/>
          <p:cNvSpPr txBox="1">
            <a:spLocks noGrp="1"/>
          </p:cNvSpPr>
          <p:nvPr>
            <p:ph type="body" idx="1"/>
          </p:nvPr>
        </p:nvSpPr>
        <p:spPr>
          <a:xfrm>
            <a:off x="1079500" y="2527300"/>
            <a:ext cx="10845800" cy="610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/>
          <a:p>
            <a:pPr marL="903287" marR="0" lvl="0" indent="-5603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40"/>
              <a:buFont typeface="Cutive"/>
              <a:buChar char="•"/>
            </a:pPr>
            <a:r>
              <a:rPr lang="en-US" sz="42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rPr>
              <a:t>Statement of Defence</a:t>
            </a:r>
            <a:endParaRPr/>
          </a:p>
          <a:p>
            <a:pPr marL="903287" marR="0" lvl="0" indent="-560387" algn="l" rtl="0">
              <a:lnSpc>
                <a:spcPct val="100000"/>
              </a:lnSpc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5040"/>
              <a:buFont typeface="Cutive"/>
              <a:buChar char="•"/>
            </a:pPr>
            <a:r>
              <a:rPr lang="en-US" sz="42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rPr>
              <a:t>Counterclaim</a:t>
            </a:r>
            <a:endParaRPr/>
          </a:p>
          <a:p>
            <a:pPr marL="903287" marR="0" lvl="0" indent="-560387" algn="l" rtl="0">
              <a:lnSpc>
                <a:spcPct val="100000"/>
              </a:lnSpc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5040"/>
              <a:buFont typeface="Cutive"/>
              <a:buChar char="•"/>
            </a:pPr>
            <a:r>
              <a:rPr lang="en-US" sz="42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rPr>
              <a:t>Third Party Claim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31"/>
          <p:cNvSpPr txBox="1">
            <a:spLocks noGrp="1"/>
          </p:cNvSpPr>
          <p:nvPr>
            <p:ph type="title"/>
          </p:nvPr>
        </p:nvSpPr>
        <p:spPr>
          <a:xfrm>
            <a:off x="1079500" y="152400"/>
            <a:ext cx="10845900" cy="2095500"/>
          </a:xfrm>
          <a:prstGeom prst="rect">
            <a:avLst/>
          </a:prstGeom>
        </p:spPr>
        <p:txBody>
          <a:bodyPr spcFirstLastPara="1" wrap="square" lIns="50800" tIns="50800" rIns="50800" bIns="508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31"/>
          <p:cNvSpPr txBox="1">
            <a:spLocks noGrp="1"/>
          </p:cNvSpPr>
          <p:nvPr>
            <p:ph type="body" idx="1"/>
          </p:nvPr>
        </p:nvSpPr>
        <p:spPr>
          <a:xfrm>
            <a:off x="1079500" y="2527300"/>
            <a:ext cx="10845900" cy="6108600"/>
          </a:xfrm>
          <a:prstGeom prst="rect">
            <a:avLst/>
          </a:prstGeom>
        </p:spPr>
        <p:txBody>
          <a:bodyPr spcFirstLastPara="1" wrap="square" lIns="50800" tIns="50800" rIns="50800" bIns="50800" anchor="ctr" anchorCtr="0">
            <a:noAutofit/>
          </a:bodyPr>
          <a:lstStyle/>
          <a:p>
            <a:pPr marL="0" lvl="0" indent="0" algn="l" rtl="0">
              <a:spcBef>
                <a:spcPts val="320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25" name="Google Shape;125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6300" y="267225"/>
            <a:ext cx="12143750" cy="9107800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Google Shape;126;p31"/>
          <p:cNvSpPr/>
          <p:nvPr/>
        </p:nvSpPr>
        <p:spPr>
          <a:xfrm>
            <a:off x="10243500" y="861050"/>
            <a:ext cx="89075" cy="831350"/>
          </a:xfrm>
          <a:custGeom>
            <a:avLst/>
            <a:gdLst/>
            <a:ahLst/>
            <a:cxnLst/>
            <a:rect l="l" t="t" r="r" b="b"/>
            <a:pathLst>
              <a:path w="3563" h="33254" extrusionOk="0">
                <a:moveTo>
                  <a:pt x="0" y="0"/>
                </a:moveTo>
                <a:cubicBezTo>
                  <a:pt x="0" y="11148"/>
                  <a:pt x="3563" y="22106"/>
                  <a:pt x="3563" y="33254"/>
                </a:cubicBezTo>
              </a:path>
            </a:pathLst>
          </a:custGeom>
          <a:noFill/>
          <a:ln w="3810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7" name="Google Shape;127;p31"/>
          <p:cNvSpPr/>
          <p:nvPr/>
        </p:nvSpPr>
        <p:spPr>
          <a:xfrm>
            <a:off x="10273200" y="820991"/>
            <a:ext cx="497075" cy="485425"/>
          </a:xfrm>
          <a:custGeom>
            <a:avLst/>
            <a:gdLst/>
            <a:ahLst/>
            <a:cxnLst/>
            <a:rect l="l" t="t" r="r" b="b"/>
            <a:pathLst>
              <a:path w="19883" h="19417" extrusionOk="0">
                <a:moveTo>
                  <a:pt x="0" y="2196"/>
                </a:moveTo>
                <a:cubicBezTo>
                  <a:pt x="3371" y="1634"/>
                  <a:pt x="6780" y="-415"/>
                  <a:pt x="10095" y="414"/>
                </a:cubicBezTo>
                <a:cubicBezTo>
                  <a:pt x="14440" y="1500"/>
                  <a:pt x="18179" y="5667"/>
                  <a:pt x="19596" y="9916"/>
                </a:cubicBezTo>
                <a:cubicBezTo>
                  <a:pt x="21670" y="16135"/>
                  <a:pt x="8931" y="19417"/>
                  <a:pt x="2375" y="19417"/>
                </a:cubicBezTo>
              </a:path>
            </a:pathLst>
          </a:custGeom>
          <a:noFill/>
          <a:ln w="3810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8" name="Google Shape;128;p31"/>
          <p:cNvSpPr/>
          <p:nvPr/>
        </p:nvSpPr>
        <p:spPr>
          <a:xfrm>
            <a:off x="10900098" y="730554"/>
            <a:ext cx="545900" cy="845375"/>
          </a:xfrm>
          <a:custGeom>
            <a:avLst/>
            <a:gdLst/>
            <a:ahLst/>
            <a:cxnLst/>
            <a:rect l="l" t="t" r="r" b="b"/>
            <a:pathLst>
              <a:path w="21836" h="33815" extrusionOk="0">
                <a:moveTo>
                  <a:pt x="21836" y="5814"/>
                </a:moveTo>
                <a:cubicBezTo>
                  <a:pt x="16520" y="2269"/>
                  <a:pt x="9627" y="-1081"/>
                  <a:pt x="3428" y="469"/>
                </a:cubicBezTo>
                <a:cubicBezTo>
                  <a:pt x="-301" y="1402"/>
                  <a:pt x="-376" y="8184"/>
                  <a:pt x="1052" y="11752"/>
                </a:cubicBezTo>
                <a:cubicBezTo>
                  <a:pt x="3059" y="16768"/>
                  <a:pt x="13266" y="17947"/>
                  <a:pt x="17086" y="14127"/>
                </a:cubicBezTo>
                <a:cubicBezTo>
                  <a:pt x="18990" y="12223"/>
                  <a:pt x="16769" y="6408"/>
                  <a:pt x="19461" y="6408"/>
                </a:cubicBezTo>
                <a:cubicBezTo>
                  <a:pt x="21044" y="6408"/>
                  <a:pt x="19461" y="9575"/>
                  <a:pt x="19461" y="11158"/>
                </a:cubicBezTo>
                <a:cubicBezTo>
                  <a:pt x="19461" y="17900"/>
                  <a:pt x="22318" y="25954"/>
                  <a:pt x="18273" y="31348"/>
                </a:cubicBezTo>
                <a:cubicBezTo>
                  <a:pt x="14730" y="36072"/>
                  <a:pt x="1052" y="33097"/>
                  <a:pt x="1052" y="27192"/>
                </a:cubicBezTo>
              </a:path>
            </a:pathLst>
          </a:custGeom>
          <a:noFill/>
          <a:ln w="3810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9" name="Google Shape;129;p31"/>
          <p:cNvSpPr/>
          <p:nvPr/>
        </p:nvSpPr>
        <p:spPr>
          <a:xfrm>
            <a:off x="10317725" y="2043363"/>
            <a:ext cx="626775" cy="803425"/>
          </a:xfrm>
          <a:custGeom>
            <a:avLst/>
            <a:gdLst/>
            <a:ahLst/>
            <a:cxnLst/>
            <a:rect l="l" t="t" r="r" b="b"/>
            <a:pathLst>
              <a:path w="25071" h="32137" extrusionOk="0">
                <a:moveTo>
                  <a:pt x="0" y="2588"/>
                </a:moveTo>
                <a:cubicBezTo>
                  <a:pt x="4967" y="-721"/>
                  <a:pt x="16367" y="-1420"/>
                  <a:pt x="17815" y="4370"/>
                </a:cubicBezTo>
                <a:cubicBezTo>
                  <a:pt x="18456" y="6932"/>
                  <a:pt x="18232" y="10626"/>
                  <a:pt x="16034" y="12090"/>
                </a:cubicBezTo>
                <a:cubicBezTo>
                  <a:pt x="12996" y="14113"/>
                  <a:pt x="8807" y="13310"/>
                  <a:pt x="5345" y="14465"/>
                </a:cubicBezTo>
                <a:cubicBezTo>
                  <a:pt x="4947" y="14598"/>
                  <a:pt x="4375" y="14871"/>
                  <a:pt x="4751" y="15059"/>
                </a:cubicBezTo>
                <a:cubicBezTo>
                  <a:pt x="10264" y="17818"/>
                  <a:pt x="20405" y="11325"/>
                  <a:pt x="23160" y="16840"/>
                </a:cubicBezTo>
                <a:cubicBezTo>
                  <a:pt x="24850" y="20223"/>
                  <a:pt x="25543" y="24535"/>
                  <a:pt x="24347" y="28123"/>
                </a:cubicBezTo>
                <a:cubicBezTo>
                  <a:pt x="22833" y="32665"/>
                  <a:pt x="13480" y="33289"/>
                  <a:pt x="10095" y="29904"/>
                </a:cubicBezTo>
              </a:path>
            </a:pathLst>
          </a:custGeom>
          <a:noFill/>
          <a:ln w="3810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0" name="Google Shape;130;p31"/>
          <p:cNvSpPr/>
          <p:nvPr/>
        </p:nvSpPr>
        <p:spPr>
          <a:xfrm>
            <a:off x="11128172" y="1897225"/>
            <a:ext cx="538700" cy="860050"/>
          </a:xfrm>
          <a:custGeom>
            <a:avLst/>
            <a:gdLst/>
            <a:ahLst/>
            <a:cxnLst/>
            <a:rect l="l" t="t" r="r" b="b"/>
            <a:pathLst>
              <a:path w="21548" h="34402" extrusionOk="0">
                <a:moveTo>
                  <a:pt x="14495" y="715"/>
                </a:moveTo>
                <a:cubicBezTo>
                  <a:pt x="9484" y="-1790"/>
                  <a:pt x="-1529" y="4307"/>
                  <a:pt x="243" y="9622"/>
                </a:cubicBezTo>
                <a:cubicBezTo>
                  <a:pt x="2539" y="16509"/>
                  <a:pt x="16591" y="12631"/>
                  <a:pt x="19839" y="19123"/>
                </a:cubicBezTo>
                <a:cubicBezTo>
                  <a:pt x="21524" y="22491"/>
                  <a:pt x="22117" y="27037"/>
                  <a:pt x="20433" y="30406"/>
                </a:cubicBezTo>
                <a:cubicBezTo>
                  <a:pt x="18837" y="33598"/>
                  <a:pt x="13800" y="34834"/>
                  <a:pt x="10338" y="33969"/>
                </a:cubicBezTo>
                <a:cubicBezTo>
                  <a:pt x="6287" y="32956"/>
                  <a:pt x="2793" y="27331"/>
                  <a:pt x="3806" y="23280"/>
                </a:cubicBezTo>
                <a:cubicBezTo>
                  <a:pt x="5208" y="17671"/>
                  <a:pt x="14257" y="17401"/>
                  <a:pt x="17464" y="12591"/>
                </a:cubicBezTo>
                <a:cubicBezTo>
                  <a:pt x="19834" y="9036"/>
                  <a:pt x="18768" y="121"/>
                  <a:pt x="14495" y="121"/>
                </a:cubicBezTo>
              </a:path>
            </a:pathLst>
          </a:custGeom>
          <a:noFill/>
          <a:ln w="3810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1" name="Google Shape;131;p31"/>
          <p:cNvSpPr/>
          <p:nvPr/>
        </p:nvSpPr>
        <p:spPr>
          <a:xfrm>
            <a:off x="11815100" y="1885400"/>
            <a:ext cx="549400" cy="811500"/>
          </a:xfrm>
          <a:custGeom>
            <a:avLst/>
            <a:gdLst/>
            <a:ahLst/>
            <a:cxnLst/>
            <a:rect l="l" t="t" r="r" b="b"/>
            <a:pathLst>
              <a:path w="21976" h="32460" extrusionOk="0">
                <a:moveTo>
                  <a:pt x="14928" y="594"/>
                </a:moveTo>
                <a:cubicBezTo>
                  <a:pt x="10269" y="594"/>
                  <a:pt x="3853" y="-315"/>
                  <a:pt x="1270" y="3563"/>
                </a:cubicBezTo>
                <a:cubicBezTo>
                  <a:pt x="-270" y="5875"/>
                  <a:pt x="-203" y="9241"/>
                  <a:pt x="676" y="11876"/>
                </a:cubicBezTo>
                <a:cubicBezTo>
                  <a:pt x="1748" y="15090"/>
                  <a:pt x="7429" y="12507"/>
                  <a:pt x="10771" y="13064"/>
                </a:cubicBezTo>
                <a:cubicBezTo>
                  <a:pt x="13973" y="13598"/>
                  <a:pt x="17464" y="15922"/>
                  <a:pt x="18491" y="19002"/>
                </a:cubicBezTo>
                <a:cubicBezTo>
                  <a:pt x="19439" y="21844"/>
                  <a:pt x="21017" y="25230"/>
                  <a:pt x="19678" y="27910"/>
                </a:cubicBezTo>
                <a:cubicBezTo>
                  <a:pt x="17886" y="31495"/>
                  <a:pt x="12325" y="32853"/>
                  <a:pt x="8395" y="32067"/>
                </a:cubicBezTo>
                <a:cubicBezTo>
                  <a:pt x="2686" y="30925"/>
                  <a:pt x="-180" y="20282"/>
                  <a:pt x="3051" y="15439"/>
                </a:cubicBezTo>
                <a:cubicBezTo>
                  <a:pt x="6067" y="10917"/>
                  <a:pt x="16070" y="16993"/>
                  <a:pt x="19084" y="12470"/>
                </a:cubicBezTo>
                <a:cubicBezTo>
                  <a:pt x="20894" y="9754"/>
                  <a:pt x="22492" y="6066"/>
                  <a:pt x="21460" y="2969"/>
                </a:cubicBezTo>
                <a:cubicBezTo>
                  <a:pt x="20588" y="353"/>
                  <a:pt x="16497" y="0"/>
                  <a:pt x="13740" y="0"/>
                </a:cubicBezTo>
              </a:path>
            </a:pathLst>
          </a:custGeom>
          <a:noFill/>
          <a:ln w="3810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32"/>
          <p:cNvSpPr txBox="1">
            <a:spLocks noGrp="1"/>
          </p:cNvSpPr>
          <p:nvPr>
            <p:ph type="title"/>
          </p:nvPr>
        </p:nvSpPr>
        <p:spPr>
          <a:xfrm>
            <a:off x="1079500" y="152400"/>
            <a:ext cx="10845800" cy="209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utive"/>
              <a:buNone/>
            </a:pPr>
            <a:r>
              <a:rPr lang="en-US" sz="7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rPr>
              <a:t>Why can you sue?</a:t>
            </a:r>
            <a:endParaRPr/>
          </a:p>
        </p:txBody>
      </p:sp>
      <p:sp>
        <p:nvSpPr>
          <p:cNvPr id="137" name="Google Shape;137;p32"/>
          <p:cNvSpPr txBox="1">
            <a:spLocks noGrp="1"/>
          </p:cNvSpPr>
          <p:nvPr>
            <p:ph type="body" idx="1"/>
          </p:nvPr>
        </p:nvSpPr>
        <p:spPr>
          <a:xfrm>
            <a:off x="1079500" y="2527300"/>
            <a:ext cx="10845800" cy="610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/>
          <a:p>
            <a:pPr marL="903287" marR="0" lvl="0" indent="-5603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40"/>
              <a:buFont typeface="Cutive"/>
              <a:buChar char="•"/>
            </a:pPr>
            <a:r>
              <a:rPr lang="en-US" sz="42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rPr>
              <a:t>Breach of Contract</a:t>
            </a:r>
            <a:endParaRPr/>
          </a:p>
          <a:p>
            <a:pPr marL="903287" marR="0" lvl="0" indent="-560387" algn="l" rtl="0">
              <a:lnSpc>
                <a:spcPct val="100000"/>
              </a:lnSpc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5040"/>
              <a:buFont typeface="Cutive"/>
              <a:buChar char="•"/>
            </a:pPr>
            <a:r>
              <a:rPr lang="en-US" sz="42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rPr>
              <a:t>Tort - harm</a:t>
            </a:r>
            <a:r>
              <a:rPr lang="en-US"/>
              <a:t> caused to a person or property for which the law provides a civil remedy</a:t>
            </a:r>
            <a:endParaRPr/>
          </a:p>
          <a:p>
            <a:pPr marL="903287" marR="0" lvl="0" indent="-560387" algn="l" rtl="0">
              <a:lnSpc>
                <a:spcPct val="100000"/>
              </a:lnSpc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5040"/>
              <a:buFont typeface="Cutive"/>
              <a:buChar char="•"/>
            </a:pPr>
            <a:r>
              <a:rPr lang="en-US" sz="42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rPr>
              <a:t>Equitable Remedy </a:t>
            </a:r>
            <a:r>
              <a:rPr lang="en-US"/>
              <a:t>(</a:t>
            </a:r>
            <a:r>
              <a:rPr lang="en-US" sz="42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rPr>
              <a:t>forced action instead of fine)</a:t>
            </a:r>
            <a:endParaRPr/>
          </a:p>
          <a:p>
            <a:pPr marL="903287" marR="0" lvl="0" indent="-560387" algn="l" rtl="0">
              <a:lnSpc>
                <a:spcPct val="100000"/>
              </a:lnSpc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5040"/>
              <a:buFont typeface="Cutive"/>
              <a:buChar char="•"/>
            </a:pPr>
            <a:r>
              <a:rPr lang="en-US" sz="42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rPr>
              <a:t>Statutory Standing (e.g. Family Law)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33"/>
          <p:cNvSpPr txBox="1">
            <a:spLocks noGrp="1"/>
          </p:cNvSpPr>
          <p:nvPr>
            <p:ph type="title"/>
          </p:nvPr>
        </p:nvSpPr>
        <p:spPr>
          <a:xfrm>
            <a:off x="1079500" y="152400"/>
            <a:ext cx="10845800" cy="209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utive"/>
              <a:buNone/>
            </a:pPr>
            <a:r>
              <a:rPr lang="en-US" sz="7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rPr>
              <a:t>Torts</a:t>
            </a:r>
            <a:endParaRPr/>
          </a:p>
        </p:txBody>
      </p:sp>
      <p:sp>
        <p:nvSpPr>
          <p:cNvPr id="143" name="Google Shape;143;p33"/>
          <p:cNvSpPr txBox="1">
            <a:spLocks noGrp="1"/>
          </p:cNvSpPr>
          <p:nvPr>
            <p:ph type="body" idx="1"/>
          </p:nvPr>
        </p:nvSpPr>
        <p:spPr>
          <a:xfrm>
            <a:off x="1079500" y="2527300"/>
            <a:ext cx="10845800" cy="610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/>
          <a:p>
            <a:pPr marL="1428750" marR="0" lvl="1" indent="-56197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40"/>
              <a:buFont typeface="Cutive"/>
              <a:buChar char="•"/>
            </a:pPr>
            <a:r>
              <a:rPr lang="en-US" sz="42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rPr>
              <a:t>Tort:  Harm caused to a person or property for which the law provides a civil remedy</a:t>
            </a:r>
            <a:endParaRPr sz="4200" b="0" i="0" u="none" strike="noStrike" cap="none">
              <a:solidFill>
                <a:schemeClr val="lt1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1428750" marR="0" lvl="1" indent="-56197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5040"/>
              <a:buChar char="•"/>
            </a:pPr>
            <a:r>
              <a:rPr lang="en-US"/>
              <a:t>you can be deemed liable - legally responsible for a wrongful action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itle &amp; Subtitle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itle &amp; Bullets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356</Words>
  <Application>Microsoft Office PowerPoint</Application>
  <PresentationFormat>Custom</PresentationFormat>
  <Paragraphs>54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Cutive</vt:lpstr>
      <vt:lpstr>Title &amp; Subtitle</vt:lpstr>
      <vt:lpstr>Title &amp; Bullets</vt:lpstr>
      <vt:lpstr>CIVIL LAW</vt:lpstr>
      <vt:lpstr>Why Sue?</vt:lpstr>
      <vt:lpstr>Who are the parties?</vt:lpstr>
      <vt:lpstr>How do you sue?</vt:lpstr>
      <vt:lpstr>Balance of Probabilities</vt:lpstr>
      <vt:lpstr>How do you defend?</vt:lpstr>
      <vt:lpstr>PowerPoint Presentation</vt:lpstr>
      <vt:lpstr>Why can you sue?</vt:lpstr>
      <vt:lpstr>Torts</vt:lpstr>
      <vt:lpstr>Torts</vt:lpstr>
      <vt:lpstr>Intentional Torts  (pp. 441-466)</vt:lpstr>
      <vt:lpstr>Intentional Torts</vt:lpstr>
      <vt:lpstr>Defamation of Character</vt:lpstr>
      <vt:lpstr>Alternative Dispute Resolution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CIVIL LAW</dc:title>
  <dc:creator>Fitton, Jeff</dc:creator>
  <cp:lastModifiedBy>Fitton, Jeff</cp:lastModifiedBy>
  <cp:revision>1</cp:revision>
  <dcterms:modified xsi:type="dcterms:W3CDTF">2018-12-12T17:40:12Z</dcterms:modified>
</cp:coreProperties>
</file>