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6050A-0789-41D4-AC27-19417B8C8F83}" type="datetimeFigureOut">
              <a:rPr lang="en-US" smtClean="0"/>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85349-B756-45B0-BE9F-99A67B26208F}" type="slidenum">
              <a:rPr lang="en-US" smtClean="0"/>
              <a:t>‹#›</a:t>
            </a:fld>
            <a:endParaRPr lang="en-US"/>
          </a:p>
        </p:txBody>
      </p:sp>
    </p:spTree>
    <p:extLst>
      <p:ext uri="{BB962C8B-B14F-4D97-AF65-F5344CB8AC3E}">
        <p14:creationId xmlns:p14="http://schemas.microsoft.com/office/powerpoint/2010/main" val="55939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85349-B756-45B0-BE9F-99A67B26208F}" type="slidenum">
              <a:rPr lang="en-US" smtClean="0"/>
              <a:t>2</a:t>
            </a:fld>
            <a:endParaRPr lang="en-US"/>
          </a:p>
        </p:txBody>
      </p:sp>
    </p:spTree>
    <p:extLst>
      <p:ext uri="{BB962C8B-B14F-4D97-AF65-F5344CB8AC3E}">
        <p14:creationId xmlns:p14="http://schemas.microsoft.com/office/powerpoint/2010/main" val="76345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85349-B756-45B0-BE9F-99A67B26208F}" type="slidenum">
              <a:rPr lang="en-US" smtClean="0"/>
              <a:t>4</a:t>
            </a:fld>
            <a:endParaRPr lang="en-US"/>
          </a:p>
        </p:txBody>
      </p:sp>
    </p:spTree>
    <p:extLst>
      <p:ext uri="{BB962C8B-B14F-4D97-AF65-F5344CB8AC3E}">
        <p14:creationId xmlns:p14="http://schemas.microsoft.com/office/powerpoint/2010/main" val="235158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FCC87-F5F8-4000-867C-A383177500F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1337003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FCC87-F5F8-4000-867C-A383177500F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226119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FCC87-F5F8-4000-867C-A383177500F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41763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FCC87-F5F8-4000-867C-A383177500F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258600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FCC87-F5F8-4000-867C-A383177500F7}"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71502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FCC87-F5F8-4000-867C-A383177500F7}"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198827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FCC87-F5F8-4000-867C-A383177500F7}" type="datetimeFigureOut">
              <a:rPr lang="en-US" smtClean="0"/>
              <a:t>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263049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FCC87-F5F8-4000-867C-A383177500F7}" type="datetimeFigureOut">
              <a:rPr lang="en-US" smtClean="0"/>
              <a:t>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408137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FCC87-F5F8-4000-867C-A383177500F7}" type="datetimeFigureOut">
              <a:rPr lang="en-US" smtClean="0"/>
              <a:t>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31923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FCC87-F5F8-4000-867C-A383177500F7}"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308031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FCC87-F5F8-4000-867C-A383177500F7}"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2CD79-F48F-4B0E-A515-4C4FCA02A7CA}" type="slidenum">
              <a:rPr lang="en-US" smtClean="0"/>
              <a:t>‹#›</a:t>
            </a:fld>
            <a:endParaRPr lang="en-US"/>
          </a:p>
        </p:txBody>
      </p:sp>
    </p:spTree>
    <p:extLst>
      <p:ext uri="{BB962C8B-B14F-4D97-AF65-F5344CB8AC3E}">
        <p14:creationId xmlns:p14="http://schemas.microsoft.com/office/powerpoint/2010/main" val="218295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FCC87-F5F8-4000-867C-A383177500F7}" type="datetimeFigureOut">
              <a:rPr lang="en-US" smtClean="0"/>
              <a:t>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2CD79-F48F-4B0E-A515-4C4FCA02A7CA}" type="slidenum">
              <a:rPr lang="en-US" smtClean="0"/>
              <a:t>‹#›</a:t>
            </a:fld>
            <a:endParaRPr lang="en-US"/>
          </a:p>
        </p:txBody>
      </p:sp>
    </p:spTree>
    <p:extLst>
      <p:ext uri="{BB962C8B-B14F-4D97-AF65-F5344CB8AC3E}">
        <p14:creationId xmlns:p14="http://schemas.microsoft.com/office/powerpoint/2010/main" val="405222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google.ca/url?sa=i&amp;rct=j&amp;q=&amp;esrc=s&amp;frm=1&amp;source=images&amp;cd=&amp;cad=rja&amp;uact=8&amp;ved=0ahUKEwjS697apJPKAhUBEGMKHdvyAJEQjRwIBw&amp;url=http://www.amazon.com/Farewell-To-Arms-Ernest-Hemingway/dp/0684801469&amp;bvm=bv.110151844,d.cGc&amp;psig=AFQjCNFuDKFhDOlOXDZIGH9A2YXbM5Z7OA&amp;ust=1452104407140364" TargetMode="External"/><Relationship Id="rId5" Type="http://schemas.openxmlformats.org/officeDocument/2006/relationships/image" Target="../media/image2.jpeg"/><Relationship Id="rId4" Type="http://schemas.openxmlformats.org/officeDocument/2006/relationships/hyperlink" Target="http://www.google.ca/url?sa=i&amp;rct=j&amp;q=&amp;esrc=s&amp;frm=1&amp;source=images&amp;cd=&amp;cad=rja&amp;uact=8&amp;ved=0ahUKEwjVxIqwpJPKAhUC22MKHWYnA1sQjRwIBw&amp;url=http://www.zmescience.com/other/feature-post/ernest-hemingway-legendary-life-05335/&amp;psig=AFQjCNFi00awPbeHdzW-GV0HvCKRQjdTqA&amp;ust=14521042541393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Stranger_in_a_Strange_Land_Cover.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en.wikipedia.org/wiki/File:Heinlein-face.jp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File:Bob_Dylan_-_Azkena_Rock_Festival_2010_2.jp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a/url?sa=i&amp;rct=j&amp;q=&amp;esrc=s&amp;frm=1&amp;source=images&amp;cd=&amp;cad=rja&amp;uact=8&amp;ved=0ahUKEwiC6cmdspPKAhXBMGMKHcmdB1sQjRwIBw&amp;url=http://www.juno.co.uk/products/bob-dylan-a-long-time-a-growin/475294-01/&amp;psig=AFQjCNHywogMioQPVxwCAssMZq8LhYAmRw&amp;ust=14521080656650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ahUKEwiJ1tahtpPKAhVGz2MKHYUuA_oQjRwIBw&amp;url=http://www.germany.info/Vertretung/usa/en/02__GIC/GIC/05/08-Mauerfall25/02-Timeline/Feature__1/Timeline__Gallery__B.html&amp;psig=AFQjCNFlqyrKkcewKZbGXUjzaksL21mwBA&amp;ust=1452109119659229"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1961</a:t>
            </a:r>
            <a:endParaRPr lang="en-US" dirty="0"/>
          </a:p>
        </p:txBody>
      </p:sp>
      <p:sp>
        <p:nvSpPr>
          <p:cNvPr id="3" name="Subtitle 2"/>
          <p:cNvSpPr>
            <a:spLocks noGrp="1"/>
          </p:cNvSpPr>
          <p:nvPr>
            <p:ph type="subTitle" idx="1"/>
          </p:nvPr>
        </p:nvSpPr>
        <p:spPr>
          <a:xfrm>
            <a:off x="0" y="4618"/>
            <a:ext cx="2286000" cy="609600"/>
          </a:xfrm>
        </p:spPr>
        <p:txBody>
          <a:bodyPr>
            <a:normAutofit fontScale="92500"/>
          </a:bodyPr>
          <a:lstStyle/>
          <a:p>
            <a:r>
              <a:rPr lang="en-US" dirty="0" smtClean="0"/>
              <a:t>Sophie Biollo</a:t>
            </a:r>
            <a:endParaRPr lang="en-US" dirty="0"/>
          </a:p>
        </p:txBody>
      </p:sp>
    </p:spTree>
    <p:extLst>
      <p:ext uri="{BB962C8B-B14F-4D97-AF65-F5344CB8AC3E}">
        <p14:creationId xmlns:p14="http://schemas.microsoft.com/office/powerpoint/2010/main" val="282562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Ernest Hemingway</a:t>
            </a:r>
            <a:endParaRPr lang="en-US" dirty="0"/>
          </a:p>
        </p:txBody>
      </p:sp>
      <p:sp>
        <p:nvSpPr>
          <p:cNvPr id="3" name="Content Placeholder 2"/>
          <p:cNvSpPr>
            <a:spLocks noGrp="1"/>
          </p:cNvSpPr>
          <p:nvPr>
            <p:ph idx="1"/>
          </p:nvPr>
        </p:nvSpPr>
        <p:spPr/>
        <p:txBody>
          <a:bodyPr>
            <a:normAutofit/>
          </a:bodyPr>
          <a:lstStyle/>
          <a:p>
            <a:r>
              <a:rPr lang="en-US" sz="2000" dirty="0" smtClean="0"/>
              <a:t>Ernest Hemingway committed suicide on July 2, 1961. He was an author from America and is known for his classic literature. Hemingway was awarded a Nobel prize for literature in 1954. </a:t>
            </a:r>
          </a:p>
          <a:p>
            <a:r>
              <a:rPr lang="en-US" sz="2000" dirty="0" smtClean="0"/>
              <a:t>The style in which he wrote his book provided inspiration towards fiction novels of the twentieth century.  His image to the public and adventurous decisions impacted future generations.  </a:t>
            </a:r>
          </a:p>
          <a:p>
            <a:r>
              <a:rPr lang="en-US" sz="2000" dirty="0" smtClean="0"/>
              <a:t>This is Social history.</a:t>
            </a:r>
          </a:p>
          <a:p>
            <a:pPr marL="0" indent="0">
              <a:buNone/>
            </a:pP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99331" y="21412199"/>
            <a:ext cx="7565372" cy="603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cdn.zmescience.com/wp-content/uploads/2015/06/b37e657-2.cached.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038600"/>
            <a:ext cx="3639018" cy="2424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x.images-amazon.com/images/I/61h05XX7u-L.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3505200"/>
            <a:ext cx="2009775" cy="307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70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Eichmann</a:t>
            </a:r>
            <a:endParaRPr lang="en-US" dirty="0"/>
          </a:p>
        </p:txBody>
      </p:sp>
      <p:sp>
        <p:nvSpPr>
          <p:cNvPr id="3" name="Content Placeholder 2"/>
          <p:cNvSpPr>
            <a:spLocks noGrp="1"/>
          </p:cNvSpPr>
          <p:nvPr>
            <p:ph idx="1"/>
          </p:nvPr>
        </p:nvSpPr>
        <p:spPr/>
        <p:txBody>
          <a:bodyPr>
            <a:normAutofit/>
          </a:bodyPr>
          <a:lstStyle/>
          <a:p>
            <a:r>
              <a:rPr lang="en-US" sz="2000" dirty="0" smtClean="0"/>
              <a:t>Eichmann was captured by the Israeli intelligence agency and put on trial in 1961. He was lieutenant colonel in the German army and made an outline of a Jewish reservation farther east or in another country but it never happened.</a:t>
            </a:r>
          </a:p>
          <a:p>
            <a:r>
              <a:rPr lang="en-US" sz="2000" dirty="0" smtClean="0"/>
              <a:t>Eichmann </a:t>
            </a:r>
            <a:r>
              <a:rPr lang="en-US" sz="2000" dirty="0"/>
              <a:t>was a important person in </a:t>
            </a:r>
            <a:r>
              <a:rPr lang="en-US" sz="2000" b="1" dirty="0" smtClean="0"/>
              <a:t>military history </a:t>
            </a:r>
            <a:r>
              <a:rPr lang="en-US" sz="2000" dirty="0" smtClean="0"/>
              <a:t>with </a:t>
            </a:r>
            <a:r>
              <a:rPr lang="en-US" sz="2000" dirty="0"/>
              <a:t>coordinating of the holocaust, as well as implementing the movement of Jewish people to extermination camps in WW2</a:t>
            </a:r>
            <a:r>
              <a:rPr lang="en-US" sz="2000" dirty="0" smtClean="0"/>
              <a:t>. </a:t>
            </a:r>
          </a:p>
          <a:p>
            <a:pPr marL="0" indent="0">
              <a:buNone/>
            </a:pP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4285384"/>
            <a:ext cx="1640509" cy="2572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81400"/>
            <a:ext cx="4368113" cy="303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77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Stranger in a Strange Land</a:t>
            </a:r>
            <a:endParaRPr lang="en-US" dirty="0"/>
          </a:p>
        </p:txBody>
      </p:sp>
      <p:sp>
        <p:nvSpPr>
          <p:cNvPr id="3" name="Content Placeholder 2"/>
          <p:cNvSpPr>
            <a:spLocks noGrp="1"/>
          </p:cNvSpPr>
          <p:nvPr>
            <p:ph idx="1"/>
          </p:nvPr>
        </p:nvSpPr>
        <p:spPr/>
        <p:txBody>
          <a:bodyPr>
            <a:normAutofit/>
          </a:bodyPr>
          <a:lstStyle/>
          <a:p>
            <a:r>
              <a:rPr lang="en-US" sz="2000" dirty="0" smtClean="0"/>
              <a:t>This is a book published in 1961 by Robert A. Heinlein is about a Martian adjusting to the different kind of life on earth.  The main character realizes the power of religion and autonomy.</a:t>
            </a:r>
          </a:p>
          <a:p>
            <a:r>
              <a:rPr lang="en-US" sz="2000" dirty="0" smtClean="0"/>
              <a:t>It is important to the </a:t>
            </a:r>
            <a:r>
              <a:rPr lang="en-US" sz="2000" b="1" dirty="0" smtClean="0"/>
              <a:t>social</a:t>
            </a:r>
            <a:r>
              <a:rPr lang="en-US" sz="2000" dirty="0" smtClean="0"/>
              <a:t> </a:t>
            </a:r>
            <a:r>
              <a:rPr lang="en-US" sz="2000" b="1" dirty="0" smtClean="0"/>
              <a:t>history</a:t>
            </a:r>
            <a:r>
              <a:rPr lang="en-US" sz="2000" dirty="0" smtClean="0"/>
              <a:t> because it is a benchmark in the history science fiction and is credited with being “The most famous science fiction novel ever written”.</a:t>
            </a:r>
            <a:endParaRPr lang="en-US" sz="2000" dirty="0"/>
          </a:p>
        </p:txBody>
      </p:sp>
      <p:pic>
        <p:nvPicPr>
          <p:cNvPr id="3074" name="Picture 2" descr="Stranger in a Strange Land Cov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209550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einlein-fac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29000"/>
            <a:ext cx="2402874" cy="328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79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Dylan</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r>
              <a:rPr lang="en-US" sz="2000" dirty="0" smtClean="0"/>
              <a:t>Bob </a:t>
            </a:r>
            <a:r>
              <a:rPr lang="en-US" sz="2000" dirty="0"/>
              <a:t>D</a:t>
            </a:r>
            <a:r>
              <a:rPr lang="en-US" sz="2000" dirty="0" smtClean="0"/>
              <a:t>ylan is a famous popular singer from America. The songs he wrote expressed his beliefs about freedom and peace. He started to receive credit for his music in 1961 while performing in clubs and making friends with folk singers.</a:t>
            </a:r>
          </a:p>
          <a:p>
            <a:r>
              <a:rPr lang="en-US" sz="2000" dirty="0" smtClean="0"/>
              <a:t>He is a part of social history because of his expressive beliefs of American culture through music. His songs spoke for many people in his generation and can be looked at to see the feelings of people during the 60’s. </a:t>
            </a:r>
            <a:endParaRPr lang="en-US" sz="2000" dirty="0"/>
          </a:p>
        </p:txBody>
      </p:sp>
      <p:pic>
        <p:nvPicPr>
          <p:cNvPr id="4098" name="Picture 2" descr="Dylan plays a guitar and sings into a microphone">
            <a:hlinkClick r:id="rId2" tooltip="Dylan plays a guitar and sings into a microphon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86200"/>
            <a:ext cx="1905000" cy="272761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junostatic.com/full/CS475294-01A-BIG.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468316"/>
            <a:ext cx="2438400" cy="335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879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a:t>
            </a:r>
            <a:endParaRPr lang="en-US" dirty="0"/>
          </a:p>
        </p:txBody>
      </p:sp>
      <p:sp>
        <p:nvSpPr>
          <p:cNvPr id="3" name="Content Placeholder 2"/>
          <p:cNvSpPr>
            <a:spLocks noGrp="1"/>
          </p:cNvSpPr>
          <p:nvPr>
            <p:ph idx="1"/>
          </p:nvPr>
        </p:nvSpPr>
        <p:spPr/>
        <p:txBody>
          <a:bodyPr>
            <a:normAutofit/>
          </a:bodyPr>
          <a:lstStyle/>
          <a:p>
            <a:r>
              <a:rPr lang="en-US" sz="2000" dirty="0" smtClean="0"/>
              <a:t>In 1961 the </a:t>
            </a:r>
            <a:r>
              <a:rPr lang="en-US" sz="2000" smtClean="0"/>
              <a:t>crisis </a:t>
            </a:r>
            <a:r>
              <a:rPr lang="en-US" sz="2000" smtClean="0"/>
              <a:t>of </a:t>
            </a:r>
            <a:r>
              <a:rPr lang="en-US" sz="2000" dirty="0" smtClean="0"/>
              <a:t>Berlin caused the wall to be built separating east Berlin from the west. This was a very controversial time as people were no longer able to move over the border. </a:t>
            </a:r>
          </a:p>
          <a:p>
            <a:r>
              <a:rPr lang="en-US" sz="2000" dirty="0"/>
              <a:t> </a:t>
            </a:r>
            <a:r>
              <a:rPr lang="en-US" sz="2000" dirty="0" smtClean="0"/>
              <a:t>This is political, social, governmental, economic and military history. </a:t>
            </a:r>
            <a:r>
              <a:rPr lang="en-US" sz="2000" dirty="0"/>
              <a:t>I</a:t>
            </a:r>
            <a:r>
              <a:rPr lang="en-US" sz="2000" dirty="0" smtClean="0"/>
              <a:t>t upset the people and caused an uproar because the government would not allow you to go over or you could be shot ,it cost lot to build/ guard.</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14750"/>
            <a:ext cx="4191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www.germany.info/contentblob/4145122/Galeriebild_gross/331351/Timeline_R_Kennedy_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962400"/>
            <a:ext cx="2857500" cy="22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918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394</Words>
  <Application>Microsoft Office PowerPoint</Application>
  <PresentationFormat>On-screen Show (4:3)</PresentationFormat>
  <Paragraphs>20</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1961</vt:lpstr>
      <vt:lpstr>Ernest Hemingway</vt:lpstr>
      <vt:lpstr>Eichmann</vt:lpstr>
      <vt:lpstr>Stranger in a Strange Land</vt:lpstr>
      <vt:lpstr>Bob Dylan</vt:lpstr>
      <vt:lpstr>Berlin</vt:lpstr>
    </vt:vector>
  </TitlesOfParts>
  <Company>School District 67 - Okanagan Skaha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1961</dc:title>
  <dc:creator>Biollo, Sophie</dc:creator>
  <cp:lastModifiedBy>Biollo, Sophie</cp:lastModifiedBy>
  <cp:revision>16</cp:revision>
  <dcterms:created xsi:type="dcterms:W3CDTF">2016-01-04T20:15:16Z</dcterms:created>
  <dcterms:modified xsi:type="dcterms:W3CDTF">2016-01-05T21:02:52Z</dcterms:modified>
</cp:coreProperties>
</file>